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0"/>
  </p:notesMasterIdLst>
  <p:handoutMasterIdLst>
    <p:handoutMasterId r:id="rId71"/>
  </p:handoutMasterIdLst>
  <p:sldIdLst>
    <p:sldId id="2468" r:id="rId5"/>
    <p:sldId id="257" r:id="rId6"/>
    <p:sldId id="2470" r:id="rId7"/>
    <p:sldId id="2471" r:id="rId8"/>
    <p:sldId id="387" r:id="rId9"/>
    <p:sldId id="259" r:id="rId10"/>
    <p:sldId id="262" r:id="rId11"/>
    <p:sldId id="2472" r:id="rId12"/>
    <p:sldId id="2473" r:id="rId13"/>
    <p:sldId id="2474" r:id="rId14"/>
    <p:sldId id="2475" r:id="rId15"/>
    <p:sldId id="2476" r:id="rId16"/>
    <p:sldId id="2477" r:id="rId17"/>
    <p:sldId id="2478" r:id="rId18"/>
    <p:sldId id="2479" r:id="rId19"/>
    <p:sldId id="2480" r:id="rId20"/>
    <p:sldId id="2481" r:id="rId21"/>
    <p:sldId id="2483" r:id="rId22"/>
    <p:sldId id="2482" r:id="rId23"/>
    <p:sldId id="2484" r:id="rId24"/>
    <p:sldId id="2485" r:id="rId25"/>
    <p:sldId id="2486" r:id="rId26"/>
    <p:sldId id="2487" r:id="rId27"/>
    <p:sldId id="2488" r:id="rId28"/>
    <p:sldId id="2489" r:id="rId29"/>
    <p:sldId id="2490" r:id="rId30"/>
    <p:sldId id="2491" r:id="rId31"/>
    <p:sldId id="2492" r:id="rId32"/>
    <p:sldId id="2493" r:id="rId33"/>
    <p:sldId id="2494" r:id="rId34"/>
    <p:sldId id="2495" r:id="rId35"/>
    <p:sldId id="2496" r:id="rId36"/>
    <p:sldId id="2497" r:id="rId37"/>
    <p:sldId id="2527" r:id="rId38"/>
    <p:sldId id="2498" r:id="rId39"/>
    <p:sldId id="2499" r:id="rId40"/>
    <p:sldId id="2500" r:id="rId41"/>
    <p:sldId id="2501" r:id="rId42"/>
    <p:sldId id="2502" r:id="rId43"/>
    <p:sldId id="385" r:id="rId44"/>
    <p:sldId id="2503" r:id="rId45"/>
    <p:sldId id="2504" r:id="rId46"/>
    <p:sldId id="2505" r:id="rId47"/>
    <p:sldId id="2506" r:id="rId48"/>
    <p:sldId id="2507" r:id="rId49"/>
    <p:sldId id="2508" r:id="rId50"/>
    <p:sldId id="2509" r:id="rId51"/>
    <p:sldId id="2510" r:id="rId52"/>
    <p:sldId id="2511" r:id="rId53"/>
    <p:sldId id="2512" r:id="rId54"/>
    <p:sldId id="2513" r:id="rId55"/>
    <p:sldId id="2514" r:id="rId56"/>
    <p:sldId id="2515" r:id="rId57"/>
    <p:sldId id="2516" r:id="rId58"/>
    <p:sldId id="2517" r:id="rId59"/>
    <p:sldId id="2518" r:id="rId60"/>
    <p:sldId id="2519" r:id="rId61"/>
    <p:sldId id="2520" r:id="rId62"/>
    <p:sldId id="2521" r:id="rId63"/>
    <p:sldId id="2522" r:id="rId64"/>
    <p:sldId id="2523" r:id="rId65"/>
    <p:sldId id="2524" r:id="rId66"/>
    <p:sldId id="2525" r:id="rId67"/>
    <p:sldId id="2526" r:id="rId68"/>
    <p:sldId id="309"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B7B43C-0955-4549-8B9F-0B6279FB9BDD}" v="43" dt="2023-12-14T15:45:41.772"/>
    <p1510:client id="{3839D133-D803-4CEF-9BDE-3196BCD92A5B}" v="25" dt="2023-12-14T15:37:04.234"/>
    <p1510:client id="{5B819A6B-B150-4EF4-B74A-39F8D1CDD3BD}" v="73" dt="2023-12-14T15:41:23.645"/>
    <p1510:client id="{6C4F5A5D-E702-45BF-B5EE-F67B135A5594}" v="4" dt="2023-12-14T13:06:26.760"/>
    <p1510:client id="{AF9C1391-5BEE-4A78-9389-4F8CECC9FA3F}" v="177" dt="2023-12-14T17:14:05.9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87"/>
  </p:normalViewPr>
  <p:slideViewPr>
    <p:cSldViewPr snapToGrid="0">
      <p:cViewPr varScale="1">
        <p:scale>
          <a:sx n="156" d="100"/>
          <a:sy n="156" d="100"/>
        </p:scale>
        <p:origin x="216" y="272"/>
      </p:cViewPr>
      <p:guideLst>
        <p:guide orient="horz" pos="1992"/>
        <p:guide pos="3840"/>
        <p:guide orient="horz" pos="1416"/>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rendraReddy Namburi" userId="8b30d3ee989e3710" providerId="LiveId" clId="{AF9C1391-5BEE-4A78-9389-4F8CECC9FA3F}"/>
    <pc:docChg chg="undo custSel addSld delSld modSld sldOrd">
      <pc:chgData name="AmarendraReddy Namburi" userId="8b30d3ee989e3710" providerId="LiveId" clId="{AF9C1391-5BEE-4A78-9389-4F8CECC9FA3F}" dt="2023-12-14T17:17:16.055" v="1038" actId="1076"/>
      <pc:docMkLst>
        <pc:docMk/>
      </pc:docMkLst>
      <pc:sldChg chg="modSp">
        <pc:chgData name="AmarendraReddy Namburi" userId="8b30d3ee989e3710" providerId="LiveId" clId="{AF9C1391-5BEE-4A78-9389-4F8CECC9FA3F}" dt="2023-12-14T14:52:41.764" v="44" actId="20577"/>
        <pc:sldMkLst>
          <pc:docMk/>
          <pc:sldMk cId="0" sldId="257"/>
        </pc:sldMkLst>
        <pc:graphicFrameChg chg="mod">
          <ac:chgData name="AmarendraReddy Namburi" userId="8b30d3ee989e3710" providerId="LiveId" clId="{AF9C1391-5BEE-4A78-9389-4F8CECC9FA3F}" dt="2023-12-14T14:52:41.764" v="44" actId="20577"/>
          <ac:graphicFrameMkLst>
            <pc:docMk/>
            <pc:sldMk cId="0" sldId="257"/>
            <ac:graphicFrameMk id="7" creationId="{00000000-0000-0000-0000-000000000000}"/>
          </ac:graphicFrameMkLst>
        </pc:graphicFrameChg>
      </pc:sldChg>
      <pc:sldChg chg="modSp mod">
        <pc:chgData name="AmarendraReddy Namburi" userId="8b30d3ee989e3710" providerId="LiveId" clId="{AF9C1391-5BEE-4A78-9389-4F8CECC9FA3F}" dt="2023-12-14T16:28:17.246" v="621" actId="20577"/>
        <pc:sldMkLst>
          <pc:docMk/>
          <pc:sldMk cId="0" sldId="259"/>
        </pc:sldMkLst>
        <pc:spChg chg="mod">
          <ac:chgData name="AmarendraReddy Namburi" userId="8b30d3ee989e3710" providerId="LiveId" clId="{AF9C1391-5BEE-4A78-9389-4F8CECC9FA3F}" dt="2023-12-14T16:28:17.246" v="621" actId="20577"/>
          <ac:spMkLst>
            <pc:docMk/>
            <pc:sldMk cId="0" sldId="259"/>
            <ac:spMk id="2" creationId="{00000000-0000-0000-0000-000000000000}"/>
          </ac:spMkLst>
        </pc:spChg>
      </pc:sldChg>
      <pc:sldChg chg="addSp delSp modSp mod">
        <pc:chgData name="AmarendraReddy Namburi" userId="8b30d3ee989e3710" providerId="LiveId" clId="{AF9C1391-5BEE-4A78-9389-4F8CECC9FA3F}" dt="2023-12-14T16:39:44.100" v="735" actId="20577"/>
        <pc:sldMkLst>
          <pc:docMk/>
          <pc:sldMk cId="4230319949" sldId="385"/>
        </pc:sldMkLst>
        <pc:spChg chg="mod">
          <ac:chgData name="AmarendraReddy Namburi" userId="8b30d3ee989e3710" providerId="LiveId" clId="{AF9C1391-5BEE-4A78-9389-4F8CECC9FA3F}" dt="2023-12-14T16:39:44.100" v="735" actId="20577"/>
          <ac:spMkLst>
            <pc:docMk/>
            <pc:sldMk cId="4230319949" sldId="385"/>
            <ac:spMk id="2" creationId="{0C6614B6-61E3-C174-1AC0-17604F95ABC9}"/>
          </ac:spMkLst>
        </pc:spChg>
        <pc:graphicFrameChg chg="add mod">
          <ac:chgData name="AmarendraReddy Namburi" userId="8b30d3ee989e3710" providerId="LiveId" clId="{AF9C1391-5BEE-4A78-9389-4F8CECC9FA3F}" dt="2023-12-14T15:21:55.737" v="459" actId="1076"/>
          <ac:graphicFrameMkLst>
            <pc:docMk/>
            <pc:sldMk cId="4230319949" sldId="385"/>
            <ac:graphicFrameMk id="3" creationId="{A8BE329A-4A67-70DD-1C67-549A806987FD}"/>
          </ac:graphicFrameMkLst>
        </pc:graphicFrameChg>
        <pc:graphicFrameChg chg="del modGraphic">
          <ac:chgData name="AmarendraReddy Namburi" userId="8b30d3ee989e3710" providerId="LiveId" clId="{AF9C1391-5BEE-4A78-9389-4F8CECC9FA3F}" dt="2023-12-14T15:21:50.515" v="457" actId="478"/>
          <ac:graphicFrameMkLst>
            <pc:docMk/>
            <pc:sldMk cId="4230319949" sldId="385"/>
            <ac:graphicFrameMk id="4" creationId="{A08132C8-850C-77AB-4287-F32D786609CD}"/>
          </ac:graphicFrameMkLst>
        </pc:graphicFrameChg>
      </pc:sldChg>
      <pc:sldChg chg="modSp mod">
        <pc:chgData name="AmarendraReddy Namburi" userId="8b30d3ee989e3710" providerId="LiveId" clId="{AF9C1391-5BEE-4A78-9389-4F8CECC9FA3F}" dt="2023-12-14T14:55:29.985" v="70" actId="20577"/>
        <pc:sldMkLst>
          <pc:docMk/>
          <pc:sldMk cId="2012743192" sldId="387"/>
        </pc:sldMkLst>
        <pc:graphicFrameChg chg="modGraphic">
          <ac:chgData name="AmarendraReddy Namburi" userId="8b30d3ee989e3710" providerId="LiveId" clId="{AF9C1391-5BEE-4A78-9389-4F8CECC9FA3F}" dt="2023-12-14T14:55:29.985" v="70" actId="20577"/>
          <ac:graphicFrameMkLst>
            <pc:docMk/>
            <pc:sldMk cId="2012743192" sldId="387"/>
            <ac:graphicFrameMk id="16" creationId="{C4AB95C3-E45D-3958-E0AE-F773DB929B6D}"/>
          </ac:graphicFrameMkLst>
        </pc:graphicFrameChg>
        <pc:graphicFrameChg chg="mod modGraphic">
          <ac:chgData name="AmarendraReddy Namburi" userId="8b30d3ee989e3710" providerId="LiveId" clId="{AF9C1391-5BEE-4A78-9389-4F8CECC9FA3F}" dt="2023-12-14T14:55:17.065" v="67" actId="1076"/>
          <ac:graphicFrameMkLst>
            <pc:docMk/>
            <pc:sldMk cId="2012743192" sldId="387"/>
            <ac:graphicFrameMk id="20" creationId="{F07718E8-B27C-DB66-8703-D4CAB9DB20B3}"/>
          </ac:graphicFrameMkLst>
        </pc:graphicFrameChg>
        <pc:graphicFrameChg chg="mod modGraphic">
          <ac:chgData name="AmarendraReddy Namburi" userId="8b30d3ee989e3710" providerId="LiveId" clId="{AF9C1391-5BEE-4A78-9389-4F8CECC9FA3F}" dt="2023-12-14T14:55:11.466" v="66" actId="1076"/>
          <ac:graphicFrameMkLst>
            <pc:docMk/>
            <pc:sldMk cId="2012743192" sldId="387"/>
            <ac:graphicFrameMk id="21" creationId="{7FAB9FF9-E319-E418-90E1-657BF0225483}"/>
          </ac:graphicFrameMkLst>
        </pc:graphicFrameChg>
      </pc:sldChg>
      <pc:sldChg chg="modSp mod">
        <pc:chgData name="AmarendraReddy Namburi" userId="8b30d3ee989e3710" providerId="LiveId" clId="{AF9C1391-5BEE-4A78-9389-4F8CECC9FA3F}" dt="2023-12-14T16:31:41.387" v="645" actId="2711"/>
        <pc:sldMkLst>
          <pc:docMk/>
          <pc:sldMk cId="0" sldId="2475"/>
        </pc:sldMkLst>
        <pc:spChg chg="mod">
          <ac:chgData name="AmarendraReddy Namburi" userId="8b30d3ee989e3710" providerId="LiveId" clId="{AF9C1391-5BEE-4A78-9389-4F8CECC9FA3F}" dt="2023-12-14T16:31:41.387" v="645" actId="2711"/>
          <ac:spMkLst>
            <pc:docMk/>
            <pc:sldMk cId="0" sldId="2475"/>
            <ac:spMk id="2" creationId="{DDDECB1A-8610-6CDD-CE33-B31F58B51E88}"/>
          </ac:spMkLst>
        </pc:spChg>
      </pc:sldChg>
      <pc:sldChg chg="modSp mod">
        <pc:chgData name="AmarendraReddy Namburi" userId="8b30d3ee989e3710" providerId="LiveId" clId="{AF9C1391-5BEE-4A78-9389-4F8CECC9FA3F}" dt="2023-12-14T16:31:50.171" v="646" actId="2711"/>
        <pc:sldMkLst>
          <pc:docMk/>
          <pc:sldMk cId="1923543413" sldId="2476"/>
        </pc:sldMkLst>
        <pc:spChg chg="mod">
          <ac:chgData name="AmarendraReddy Namburi" userId="8b30d3ee989e3710" providerId="LiveId" clId="{AF9C1391-5BEE-4A78-9389-4F8CECC9FA3F}" dt="2023-12-14T16:31:50.171" v="646" actId="2711"/>
          <ac:spMkLst>
            <pc:docMk/>
            <pc:sldMk cId="1923543413" sldId="2476"/>
            <ac:spMk id="3" creationId="{7858AA51-9886-A3C0-22E4-E226FA7E9D51}"/>
          </ac:spMkLst>
        </pc:spChg>
      </pc:sldChg>
      <pc:sldChg chg="addSp modSp mod">
        <pc:chgData name="AmarendraReddy Namburi" userId="8b30d3ee989e3710" providerId="LiveId" clId="{AF9C1391-5BEE-4A78-9389-4F8CECC9FA3F}" dt="2023-12-14T16:31:59.254" v="647" actId="2711"/>
        <pc:sldMkLst>
          <pc:docMk/>
          <pc:sldMk cId="2342526381" sldId="2477"/>
        </pc:sldMkLst>
        <pc:spChg chg="add mod">
          <ac:chgData name="AmarendraReddy Namburi" userId="8b30d3ee989e3710" providerId="LiveId" clId="{AF9C1391-5BEE-4A78-9389-4F8CECC9FA3F}" dt="2023-12-14T16:31:59.254" v="647" actId="2711"/>
          <ac:spMkLst>
            <pc:docMk/>
            <pc:sldMk cId="2342526381" sldId="2477"/>
            <ac:spMk id="3" creationId="{666ED66E-E03D-8493-CED5-55E0B0A6ABA6}"/>
          </ac:spMkLst>
        </pc:spChg>
      </pc:sldChg>
      <pc:sldChg chg="modSp mod">
        <pc:chgData name="AmarendraReddy Namburi" userId="8b30d3ee989e3710" providerId="LiveId" clId="{AF9C1391-5BEE-4A78-9389-4F8CECC9FA3F}" dt="2023-12-14T16:32:11.513" v="648" actId="2711"/>
        <pc:sldMkLst>
          <pc:docMk/>
          <pc:sldMk cId="0" sldId="2478"/>
        </pc:sldMkLst>
        <pc:spChg chg="mod">
          <ac:chgData name="AmarendraReddy Namburi" userId="8b30d3ee989e3710" providerId="LiveId" clId="{AF9C1391-5BEE-4A78-9389-4F8CECC9FA3F}" dt="2023-12-14T16:32:11.513" v="648" actId="2711"/>
          <ac:spMkLst>
            <pc:docMk/>
            <pc:sldMk cId="0" sldId="2478"/>
            <ac:spMk id="7" creationId="{00000000-0000-0000-0000-000000000000}"/>
          </ac:spMkLst>
        </pc:spChg>
      </pc:sldChg>
      <pc:sldChg chg="delSp modSp mod">
        <pc:chgData name="AmarendraReddy Namburi" userId="8b30d3ee989e3710" providerId="LiveId" clId="{AF9C1391-5BEE-4A78-9389-4F8CECC9FA3F}" dt="2023-12-14T14:59:51.531" v="194" actId="478"/>
        <pc:sldMkLst>
          <pc:docMk/>
          <pc:sldMk cId="0" sldId="2479"/>
        </pc:sldMkLst>
        <pc:spChg chg="del mod">
          <ac:chgData name="AmarendraReddy Namburi" userId="8b30d3ee989e3710" providerId="LiveId" clId="{AF9C1391-5BEE-4A78-9389-4F8CECC9FA3F}" dt="2023-12-14T14:59:51.531" v="194" actId="478"/>
          <ac:spMkLst>
            <pc:docMk/>
            <pc:sldMk cId="0" sldId="2479"/>
            <ac:spMk id="5" creationId="{00000000-0000-0000-0000-000000000000}"/>
          </ac:spMkLst>
        </pc:spChg>
      </pc:sldChg>
      <pc:sldChg chg="delSp mod">
        <pc:chgData name="AmarendraReddy Namburi" userId="8b30d3ee989e3710" providerId="LiveId" clId="{AF9C1391-5BEE-4A78-9389-4F8CECC9FA3F}" dt="2023-12-14T14:59:56.640" v="195" actId="478"/>
        <pc:sldMkLst>
          <pc:docMk/>
          <pc:sldMk cId="0" sldId="2480"/>
        </pc:sldMkLst>
        <pc:spChg chg="del">
          <ac:chgData name="AmarendraReddy Namburi" userId="8b30d3ee989e3710" providerId="LiveId" clId="{AF9C1391-5BEE-4A78-9389-4F8CECC9FA3F}" dt="2023-12-14T14:59:56.640" v="195" actId="478"/>
          <ac:spMkLst>
            <pc:docMk/>
            <pc:sldMk cId="0" sldId="2480"/>
            <ac:spMk id="5" creationId="{00000000-0000-0000-0000-000000000000}"/>
          </ac:spMkLst>
        </pc:spChg>
      </pc:sldChg>
      <pc:sldChg chg="delSp modSp mod">
        <pc:chgData name="AmarendraReddy Namburi" userId="8b30d3ee989e3710" providerId="LiveId" clId="{AF9C1391-5BEE-4A78-9389-4F8CECC9FA3F}" dt="2023-12-14T16:32:30.041" v="649" actId="255"/>
        <pc:sldMkLst>
          <pc:docMk/>
          <pc:sldMk cId="0" sldId="2481"/>
        </pc:sldMkLst>
        <pc:spChg chg="mod">
          <ac:chgData name="AmarendraReddy Namburi" userId="8b30d3ee989e3710" providerId="LiveId" clId="{AF9C1391-5BEE-4A78-9389-4F8CECC9FA3F}" dt="2023-12-14T16:32:30.041" v="649" actId="255"/>
          <ac:spMkLst>
            <pc:docMk/>
            <pc:sldMk cId="0" sldId="2481"/>
            <ac:spMk id="3" creationId="{00000000-0000-0000-0000-000000000000}"/>
          </ac:spMkLst>
        </pc:spChg>
        <pc:spChg chg="del">
          <ac:chgData name="AmarendraReddy Namburi" userId="8b30d3ee989e3710" providerId="LiveId" clId="{AF9C1391-5BEE-4A78-9389-4F8CECC9FA3F}" dt="2023-12-14T15:00:09.373" v="197" actId="478"/>
          <ac:spMkLst>
            <pc:docMk/>
            <pc:sldMk cId="0" sldId="2481"/>
            <ac:spMk id="5" creationId="{00000000-0000-0000-0000-000000000000}"/>
          </ac:spMkLst>
        </pc:spChg>
        <pc:picChg chg="mod">
          <ac:chgData name="AmarendraReddy Namburi" userId="8b30d3ee989e3710" providerId="LiveId" clId="{AF9C1391-5BEE-4A78-9389-4F8CECC9FA3F}" dt="2023-12-14T16:30:12.668" v="639" actId="1076"/>
          <ac:picMkLst>
            <pc:docMk/>
            <pc:sldMk cId="0" sldId="2481"/>
            <ac:picMk id="2" creationId="{00000000-0000-0000-0000-000000000000}"/>
          </ac:picMkLst>
        </pc:picChg>
      </pc:sldChg>
      <pc:sldChg chg="modSp mod">
        <pc:chgData name="AmarendraReddy Namburi" userId="8b30d3ee989e3710" providerId="LiveId" clId="{AF9C1391-5BEE-4A78-9389-4F8CECC9FA3F}" dt="2023-12-14T16:33:01.463" v="654" actId="1076"/>
        <pc:sldMkLst>
          <pc:docMk/>
          <pc:sldMk cId="1955558089" sldId="2482"/>
        </pc:sldMkLst>
        <pc:spChg chg="mod">
          <ac:chgData name="AmarendraReddy Namburi" userId="8b30d3ee989e3710" providerId="LiveId" clId="{AF9C1391-5BEE-4A78-9389-4F8CECC9FA3F}" dt="2023-12-14T16:32:50.753" v="652" actId="1076"/>
          <ac:spMkLst>
            <pc:docMk/>
            <pc:sldMk cId="1955558089" sldId="2482"/>
            <ac:spMk id="3" creationId="{B5DBF0A6-5977-0FBF-832D-A31E5D4272C1}"/>
          </ac:spMkLst>
        </pc:spChg>
        <pc:spChg chg="mod">
          <ac:chgData name="AmarendraReddy Namburi" userId="8b30d3ee989e3710" providerId="LiveId" clId="{AF9C1391-5BEE-4A78-9389-4F8CECC9FA3F}" dt="2023-12-14T16:33:01.463" v="654" actId="1076"/>
          <ac:spMkLst>
            <pc:docMk/>
            <pc:sldMk cId="1955558089" sldId="2482"/>
            <ac:spMk id="4" creationId="{3BC09AD7-930D-E5A4-0A5B-009CEAD97129}"/>
          </ac:spMkLst>
        </pc:spChg>
        <pc:graphicFrameChg chg="mod">
          <ac:chgData name="AmarendraReddy Namburi" userId="8b30d3ee989e3710" providerId="LiveId" clId="{AF9C1391-5BEE-4A78-9389-4F8CECC9FA3F}" dt="2023-12-14T16:32:57.188" v="653" actId="1076"/>
          <ac:graphicFrameMkLst>
            <pc:docMk/>
            <pc:sldMk cId="1955558089" sldId="2482"/>
            <ac:graphicFrameMk id="2" creationId="{C16359D9-A0EC-4EEB-EC05-AF80023EFC0D}"/>
          </ac:graphicFrameMkLst>
        </pc:graphicFrameChg>
      </pc:sldChg>
      <pc:sldChg chg="delSp modSp mod">
        <pc:chgData name="AmarendraReddy Namburi" userId="8b30d3ee989e3710" providerId="LiveId" clId="{AF9C1391-5BEE-4A78-9389-4F8CECC9FA3F}" dt="2023-12-14T16:11:18.861" v="617" actId="14100"/>
        <pc:sldMkLst>
          <pc:docMk/>
          <pc:sldMk cId="0" sldId="2483"/>
        </pc:sldMkLst>
        <pc:spChg chg="del">
          <ac:chgData name="AmarendraReddy Namburi" userId="8b30d3ee989e3710" providerId="LiveId" clId="{AF9C1391-5BEE-4A78-9389-4F8CECC9FA3F}" dt="2023-12-14T16:10:45.672" v="611" actId="478"/>
          <ac:spMkLst>
            <pc:docMk/>
            <pc:sldMk cId="0" sldId="2483"/>
            <ac:spMk id="2" creationId="{00000000-0000-0000-0000-000000000000}"/>
          </ac:spMkLst>
        </pc:spChg>
        <pc:spChg chg="mod">
          <ac:chgData name="AmarendraReddy Namburi" userId="8b30d3ee989e3710" providerId="LiveId" clId="{AF9C1391-5BEE-4A78-9389-4F8CECC9FA3F}" dt="2023-12-14T16:11:18.861" v="617" actId="14100"/>
          <ac:spMkLst>
            <pc:docMk/>
            <pc:sldMk cId="0" sldId="2483"/>
            <ac:spMk id="8" creationId="{00000000-0000-0000-0000-000000000000}"/>
          </ac:spMkLst>
        </pc:spChg>
        <pc:picChg chg="mod">
          <ac:chgData name="AmarendraReddy Namburi" userId="8b30d3ee989e3710" providerId="LiveId" clId="{AF9C1391-5BEE-4A78-9389-4F8CECC9FA3F}" dt="2023-12-14T16:10:56.121" v="613" actId="1076"/>
          <ac:picMkLst>
            <pc:docMk/>
            <pc:sldMk cId="0" sldId="2483"/>
            <ac:picMk id="57" creationId="{00000000-0000-0000-0000-000000000000}"/>
          </ac:picMkLst>
        </pc:picChg>
      </pc:sldChg>
      <pc:sldChg chg="modSp mod">
        <pc:chgData name="AmarendraReddy Namburi" userId="8b30d3ee989e3710" providerId="LiveId" clId="{AF9C1391-5BEE-4A78-9389-4F8CECC9FA3F}" dt="2023-12-14T16:33:11.532" v="655" actId="2711"/>
        <pc:sldMkLst>
          <pc:docMk/>
          <pc:sldMk cId="4146751905" sldId="2484"/>
        </pc:sldMkLst>
        <pc:spChg chg="mod">
          <ac:chgData name="AmarendraReddy Namburi" userId="8b30d3ee989e3710" providerId="LiveId" clId="{AF9C1391-5BEE-4A78-9389-4F8CECC9FA3F}" dt="2023-12-14T16:33:11.532" v="655" actId="2711"/>
          <ac:spMkLst>
            <pc:docMk/>
            <pc:sldMk cId="4146751905" sldId="2484"/>
            <ac:spMk id="4" creationId="{CE27587A-1994-5C46-5508-4C73F5667FB2}"/>
          </ac:spMkLst>
        </pc:spChg>
      </pc:sldChg>
      <pc:sldChg chg="modSp mod">
        <pc:chgData name="AmarendraReddy Namburi" userId="8b30d3ee989e3710" providerId="LiveId" clId="{AF9C1391-5BEE-4A78-9389-4F8CECC9FA3F}" dt="2023-12-14T16:33:30.370" v="656" actId="2711"/>
        <pc:sldMkLst>
          <pc:docMk/>
          <pc:sldMk cId="135911890" sldId="2486"/>
        </pc:sldMkLst>
        <pc:spChg chg="mod">
          <ac:chgData name="AmarendraReddy Namburi" userId="8b30d3ee989e3710" providerId="LiveId" clId="{AF9C1391-5BEE-4A78-9389-4F8CECC9FA3F}" dt="2023-12-14T16:33:30.370" v="656" actId="2711"/>
          <ac:spMkLst>
            <pc:docMk/>
            <pc:sldMk cId="135911890" sldId="2486"/>
            <ac:spMk id="39" creationId="{3C1C1B0D-0B22-7581-6F13-C607D2DA6D07}"/>
          </ac:spMkLst>
        </pc:spChg>
      </pc:sldChg>
      <pc:sldChg chg="modSp mod">
        <pc:chgData name="AmarendraReddy Namburi" userId="8b30d3ee989e3710" providerId="LiveId" clId="{AF9C1391-5BEE-4A78-9389-4F8CECC9FA3F}" dt="2023-12-14T16:34:07.932" v="665" actId="1076"/>
        <pc:sldMkLst>
          <pc:docMk/>
          <pc:sldMk cId="3114482755" sldId="2487"/>
        </pc:sldMkLst>
        <pc:spChg chg="mod">
          <ac:chgData name="AmarendraReddy Namburi" userId="8b30d3ee989e3710" providerId="LiveId" clId="{AF9C1391-5BEE-4A78-9389-4F8CECC9FA3F}" dt="2023-12-14T16:34:07.932" v="665" actId="1076"/>
          <ac:spMkLst>
            <pc:docMk/>
            <pc:sldMk cId="3114482755" sldId="2487"/>
            <ac:spMk id="2" creationId="{5077DA05-6803-4DF3-8C9B-9BBB2C73086B}"/>
          </ac:spMkLst>
        </pc:spChg>
        <pc:spChg chg="mod">
          <ac:chgData name="AmarendraReddy Namburi" userId="8b30d3ee989e3710" providerId="LiveId" clId="{AF9C1391-5BEE-4A78-9389-4F8CECC9FA3F}" dt="2023-12-14T16:33:52.011" v="663" actId="2711"/>
          <ac:spMkLst>
            <pc:docMk/>
            <pc:sldMk cId="3114482755" sldId="2487"/>
            <ac:spMk id="6" creationId="{97FB4522-A8B7-4A7A-85C9-B67CDBA74652}"/>
          </ac:spMkLst>
        </pc:spChg>
        <pc:graphicFrameChg chg="modGraphic">
          <ac:chgData name="AmarendraReddy Namburi" userId="8b30d3ee989e3710" providerId="LiveId" clId="{AF9C1391-5BEE-4A78-9389-4F8CECC9FA3F}" dt="2023-12-14T15:00:51.256" v="214" actId="20577"/>
          <ac:graphicFrameMkLst>
            <pc:docMk/>
            <pc:sldMk cId="3114482755" sldId="2487"/>
            <ac:graphicFrameMk id="4" creationId="{84E03041-82FC-13F4-60D0-BFD985D59992}"/>
          </ac:graphicFrameMkLst>
        </pc:graphicFrameChg>
      </pc:sldChg>
      <pc:sldChg chg="modSp mod">
        <pc:chgData name="AmarendraReddy Namburi" userId="8b30d3ee989e3710" providerId="LiveId" clId="{AF9C1391-5BEE-4A78-9389-4F8CECC9FA3F}" dt="2023-12-14T16:34:24.185" v="667" actId="14100"/>
        <pc:sldMkLst>
          <pc:docMk/>
          <pc:sldMk cId="1510996757" sldId="2488"/>
        </pc:sldMkLst>
        <pc:spChg chg="mod">
          <ac:chgData name="AmarendraReddy Namburi" userId="8b30d3ee989e3710" providerId="LiveId" clId="{AF9C1391-5BEE-4A78-9389-4F8CECC9FA3F}" dt="2023-12-14T16:34:24.185" v="667" actId="14100"/>
          <ac:spMkLst>
            <pc:docMk/>
            <pc:sldMk cId="1510996757" sldId="2488"/>
            <ac:spMk id="8" creationId="{5338ADAD-EC29-063C-E7F8-EBA5BF54BAC3}"/>
          </ac:spMkLst>
        </pc:spChg>
        <pc:spChg chg="mod">
          <ac:chgData name="AmarendraReddy Namburi" userId="8b30d3ee989e3710" providerId="LiveId" clId="{AF9C1391-5BEE-4A78-9389-4F8CECC9FA3F}" dt="2023-12-14T15:02:35.417" v="263" actId="14100"/>
          <ac:spMkLst>
            <pc:docMk/>
            <pc:sldMk cId="1510996757" sldId="2488"/>
            <ac:spMk id="11" creationId="{35F57DFB-7E08-EE75-0E84-1FE08EB5DB45}"/>
          </ac:spMkLst>
        </pc:spChg>
      </pc:sldChg>
      <pc:sldChg chg="modSp mod">
        <pc:chgData name="AmarendraReddy Namburi" userId="8b30d3ee989e3710" providerId="LiveId" clId="{AF9C1391-5BEE-4A78-9389-4F8CECC9FA3F}" dt="2023-12-14T16:34:37.658" v="668" actId="255"/>
        <pc:sldMkLst>
          <pc:docMk/>
          <pc:sldMk cId="3583870668" sldId="2489"/>
        </pc:sldMkLst>
        <pc:spChg chg="mod">
          <ac:chgData name="AmarendraReddy Namburi" userId="8b30d3ee989e3710" providerId="LiveId" clId="{AF9C1391-5BEE-4A78-9389-4F8CECC9FA3F}" dt="2023-12-14T16:34:37.658" v="668" actId="255"/>
          <ac:spMkLst>
            <pc:docMk/>
            <pc:sldMk cId="3583870668" sldId="2489"/>
            <ac:spMk id="8" creationId="{5338ADAD-EC29-063C-E7F8-EBA5BF54BAC3}"/>
          </ac:spMkLst>
        </pc:spChg>
        <pc:spChg chg="mod">
          <ac:chgData name="AmarendraReddy Namburi" userId="8b30d3ee989e3710" providerId="LiveId" clId="{AF9C1391-5BEE-4A78-9389-4F8CECC9FA3F}" dt="2023-12-14T15:02:19.932" v="261" actId="20577"/>
          <ac:spMkLst>
            <pc:docMk/>
            <pc:sldMk cId="3583870668" sldId="2489"/>
            <ac:spMk id="11" creationId="{35F57DFB-7E08-EE75-0E84-1FE08EB5DB45}"/>
          </ac:spMkLst>
        </pc:spChg>
      </pc:sldChg>
      <pc:sldChg chg="modSp mod">
        <pc:chgData name="AmarendraReddy Namburi" userId="8b30d3ee989e3710" providerId="LiveId" clId="{AF9C1391-5BEE-4A78-9389-4F8CECC9FA3F}" dt="2023-12-14T16:34:50.086" v="669" actId="255"/>
        <pc:sldMkLst>
          <pc:docMk/>
          <pc:sldMk cId="2826312774" sldId="2490"/>
        </pc:sldMkLst>
        <pc:spChg chg="mod">
          <ac:chgData name="AmarendraReddy Namburi" userId="8b30d3ee989e3710" providerId="LiveId" clId="{AF9C1391-5BEE-4A78-9389-4F8CECC9FA3F}" dt="2023-12-14T16:34:50.086" v="669" actId="255"/>
          <ac:spMkLst>
            <pc:docMk/>
            <pc:sldMk cId="2826312774" sldId="2490"/>
            <ac:spMk id="8" creationId="{5338ADAD-EC29-063C-E7F8-EBA5BF54BAC3}"/>
          </ac:spMkLst>
        </pc:spChg>
        <pc:spChg chg="mod">
          <ac:chgData name="AmarendraReddy Namburi" userId="8b30d3ee989e3710" providerId="LiveId" clId="{AF9C1391-5BEE-4A78-9389-4F8CECC9FA3F}" dt="2023-12-14T15:03:07.351" v="279" actId="5793"/>
          <ac:spMkLst>
            <pc:docMk/>
            <pc:sldMk cId="2826312774" sldId="2490"/>
            <ac:spMk id="11" creationId="{35F57DFB-7E08-EE75-0E84-1FE08EB5DB45}"/>
          </ac:spMkLst>
        </pc:spChg>
      </pc:sldChg>
      <pc:sldChg chg="modSp mod">
        <pc:chgData name="AmarendraReddy Namburi" userId="8b30d3ee989e3710" providerId="LiveId" clId="{AF9C1391-5BEE-4A78-9389-4F8CECC9FA3F}" dt="2023-12-14T16:35:05.520" v="671" actId="255"/>
        <pc:sldMkLst>
          <pc:docMk/>
          <pc:sldMk cId="2020129686" sldId="2491"/>
        </pc:sldMkLst>
        <pc:spChg chg="mod">
          <ac:chgData name="AmarendraReddy Namburi" userId="8b30d3ee989e3710" providerId="LiveId" clId="{AF9C1391-5BEE-4A78-9389-4F8CECC9FA3F}" dt="2023-12-14T16:35:05.520" v="671" actId="255"/>
          <ac:spMkLst>
            <pc:docMk/>
            <pc:sldMk cId="2020129686" sldId="2491"/>
            <ac:spMk id="3" creationId="{5BA87AA1-DD8D-B5C2-4190-0F7BF7F14EA4}"/>
          </ac:spMkLst>
        </pc:spChg>
      </pc:sldChg>
      <pc:sldChg chg="modSp mod">
        <pc:chgData name="AmarendraReddy Namburi" userId="8b30d3ee989e3710" providerId="LiveId" clId="{AF9C1391-5BEE-4A78-9389-4F8CECC9FA3F}" dt="2023-12-14T16:35:13.889" v="672" actId="2711"/>
        <pc:sldMkLst>
          <pc:docMk/>
          <pc:sldMk cId="968919189" sldId="2492"/>
        </pc:sldMkLst>
        <pc:spChg chg="mod">
          <ac:chgData name="AmarendraReddy Namburi" userId="8b30d3ee989e3710" providerId="LiveId" clId="{AF9C1391-5BEE-4A78-9389-4F8CECC9FA3F}" dt="2023-12-14T16:35:13.889" v="672" actId="2711"/>
          <ac:spMkLst>
            <pc:docMk/>
            <pc:sldMk cId="968919189" sldId="2492"/>
            <ac:spMk id="2" creationId="{B4EDEB52-D45B-331A-B5FB-C33B5FE0E9B7}"/>
          </ac:spMkLst>
        </pc:spChg>
      </pc:sldChg>
      <pc:sldChg chg="modSp mod">
        <pc:chgData name="AmarendraReddy Namburi" userId="8b30d3ee989e3710" providerId="LiveId" clId="{AF9C1391-5BEE-4A78-9389-4F8CECC9FA3F}" dt="2023-12-14T16:35:26.646" v="673" actId="255"/>
        <pc:sldMkLst>
          <pc:docMk/>
          <pc:sldMk cId="2889594301" sldId="2493"/>
        </pc:sldMkLst>
        <pc:spChg chg="mod">
          <ac:chgData name="AmarendraReddy Namburi" userId="8b30d3ee989e3710" providerId="LiveId" clId="{AF9C1391-5BEE-4A78-9389-4F8CECC9FA3F}" dt="2023-12-14T16:35:26.646" v="673" actId="255"/>
          <ac:spMkLst>
            <pc:docMk/>
            <pc:sldMk cId="2889594301" sldId="2493"/>
            <ac:spMk id="8" creationId="{5338ADAD-EC29-063C-E7F8-EBA5BF54BAC3}"/>
          </ac:spMkLst>
        </pc:spChg>
        <pc:spChg chg="mod">
          <ac:chgData name="AmarendraReddy Namburi" userId="8b30d3ee989e3710" providerId="LiveId" clId="{AF9C1391-5BEE-4A78-9389-4F8CECC9FA3F}" dt="2023-12-14T15:04:17.866" v="293" actId="20577"/>
          <ac:spMkLst>
            <pc:docMk/>
            <pc:sldMk cId="2889594301" sldId="2493"/>
            <ac:spMk id="11" creationId="{35F57DFB-7E08-EE75-0E84-1FE08EB5DB45}"/>
          </ac:spMkLst>
        </pc:spChg>
      </pc:sldChg>
      <pc:sldChg chg="modSp mod">
        <pc:chgData name="AmarendraReddy Namburi" userId="8b30d3ee989e3710" providerId="LiveId" clId="{AF9C1391-5BEE-4A78-9389-4F8CECC9FA3F}" dt="2023-12-14T15:04:44.275" v="295" actId="207"/>
        <pc:sldMkLst>
          <pc:docMk/>
          <pc:sldMk cId="2102625628" sldId="2494"/>
        </pc:sldMkLst>
        <pc:spChg chg="mod">
          <ac:chgData name="AmarendraReddy Namburi" userId="8b30d3ee989e3710" providerId="LiveId" clId="{AF9C1391-5BEE-4A78-9389-4F8CECC9FA3F}" dt="2023-12-14T15:04:44.275" v="295" actId="207"/>
          <ac:spMkLst>
            <pc:docMk/>
            <pc:sldMk cId="2102625628" sldId="2494"/>
            <ac:spMk id="23" creationId="{9FFB1F6A-16FA-7D6B-4064-0A4680229D54}"/>
          </ac:spMkLst>
        </pc:spChg>
      </pc:sldChg>
      <pc:sldChg chg="modSp mod">
        <pc:chgData name="AmarendraReddy Namburi" userId="8b30d3ee989e3710" providerId="LiveId" clId="{AF9C1391-5BEE-4A78-9389-4F8CECC9FA3F}" dt="2023-12-14T16:35:57.391" v="679" actId="1076"/>
        <pc:sldMkLst>
          <pc:docMk/>
          <pc:sldMk cId="1537269525" sldId="2495"/>
        </pc:sldMkLst>
        <pc:spChg chg="mod">
          <ac:chgData name="AmarendraReddy Namburi" userId="8b30d3ee989e3710" providerId="LiveId" clId="{AF9C1391-5BEE-4A78-9389-4F8CECC9FA3F}" dt="2023-12-14T16:35:57.391" v="679" actId="1076"/>
          <ac:spMkLst>
            <pc:docMk/>
            <pc:sldMk cId="1537269525" sldId="2495"/>
            <ac:spMk id="3" creationId="{4E518C39-D62B-14DD-3D48-923954B82081}"/>
          </ac:spMkLst>
        </pc:spChg>
        <pc:spChg chg="mod">
          <ac:chgData name="AmarendraReddy Namburi" userId="8b30d3ee989e3710" providerId="LiveId" clId="{AF9C1391-5BEE-4A78-9389-4F8CECC9FA3F}" dt="2023-12-14T15:05:07.819" v="297" actId="27107"/>
          <ac:spMkLst>
            <pc:docMk/>
            <pc:sldMk cId="1537269525" sldId="2495"/>
            <ac:spMk id="4" creationId="{98C96D27-3EC6-678B-D99F-AC1DA15A86A9}"/>
          </ac:spMkLst>
        </pc:spChg>
        <pc:graphicFrameChg chg="mod modGraphic">
          <ac:chgData name="AmarendraReddy Namburi" userId="8b30d3ee989e3710" providerId="LiveId" clId="{AF9C1391-5BEE-4A78-9389-4F8CECC9FA3F}" dt="2023-12-14T16:35:54.167" v="678" actId="1076"/>
          <ac:graphicFrameMkLst>
            <pc:docMk/>
            <pc:sldMk cId="1537269525" sldId="2495"/>
            <ac:graphicFrameMk id="2" creationId="{DC784984-E9DF-2739-6FCA-43233FC9D683}"/>
          </ac:graphicFrameMkLst>
        </pc:graphicFrameChg>
      </pc:sldChg>
      <pc:sldChg chg="addSp modSp mod">
        <pc:chgData name="AmarendraReddy Namburi" userId="8b30d3ee989e3710" providerId="LiveId" clId="{AF9C1391-5BEE-4A78-9389-4F8CECC9FA3F}" dt="2023-12-14T16:36:24.893" v="683" actId="1076"/>
        <pc:sldMkLst>
          <pc:docMk/>
          <pc:sldMk cId="540030333" sldId="2496"/>
        </pc:sldMkLst>
        <pc:spChg chg="add mod">
          <ac:chgData name="AmarendraReddy Namburi" userId="8b30d3ee989e3710" providerId="LiveId" clId="{AF9C1391-5BEE-4A78-9389-4F8CECC9FA3F}" dt="2023-12-14T16:36:19.369" v="682" actId="14100"/>
          <ac:spMkLst>
            <pc:docMk/>
            <pc:sldMk cId="540030333" sldId="2496"/>
            <ac:spMk id="5" creationId="{E84AC766-E57D-077D-5F40-5A06E4AD6612}"/>
          </ac:spMkLst>
        </pc:spChg>
        <pc:picChg chg="mod">
          <ac:chgData name="AmarendraReddy Namburi" userId="8b30d3ee989e3710" providerId="LiveId" clId="{AF9C1391-5BEE-4A78-9389-4F8CECC9FA3F}" dt="2023-12-14T16:36:24.893" v="683" actId="1076"/>
          <ac:picMkLst>
            <pc:docMk/>
            <pc:sldMk cId="540030333" sldId="2496"/>
            <ac:picMk id="2" creationId="{1E4E7597-E12E-9652-5E3D-506AF0723606}"/>
          </ac:picMkLst>
        </pc:picChg>
        <pc:picChg chg="mod">
          <ac:chgData name="AmarendraReddy Namburi" userId="8b30d3ee989e3710" providerId="LiveId" clId="{AF9C1391-5BEE-4A78-9389-4F8CECC9FA3F}" dt="2023-12-14T15:05:16.225" v="298" actId="1076"/>
          <ac:picMkLst>
            <pc:docMk/>
            <pc:sldMk cId="540030333" sldId="2496"/>
            <ac:picMk id="3" creationId="{0837AA91-B1AF-020E-5B29-196F84A8B6FA}"/>
          </ac:picMkLst>
        </pc:picChg>
        <pc:picChg chg="mod">
          <ac:chgData name="AmarendraReddy Namburi" userId="8b30d3ee989e3710" providerId="LiveId" clId="{AF9C1391-5BEE-4A78-9389-4F8CECC9FA3F}" dt="2023-12-14T15:05:21.794" v="300" actId="1076"/>
          <ac:picMkLst>
            <pc:docMk/>
            <pc:sldMk cId="540030333" sldId="2496"/>
            <ac:picMk id="4" creationId="{F7E31A73-9DDD-B1EE-8A69-E2CFF97CF7B5}"/>
          </ac:picMkLst>
        </pc:picChg>
      </pc:sldChg>
      <pc:sldChg chg="addSp delSp modSp mod">
        <pc:chgData name="AmarendraReddy Namburi" userId="8b30d3ee989e3710" providerId="LiveId" clId="{AF9C1391-5BEE-4A78-9389-4F8CECC9FA3F}" dt="2023-12-14T16:37:17.280" v="713" actId="1076"/>
        <pc:sldMkLst>
          <pc:docMk/>
          <pc:sldMk cId="126398402" sldId="2497"/>
        </pc:sldMkLst>
        <pc:spChg chg="del mod">
          <ac:chgData name="AmarendraReddy Namburi" userId="8b30d3ee989e3710" providerId="LiveId" clId="{AF9C1391-5BEE-4A78-9389-4F8CECC9FA3F}" dt="2023-12-14T16:36:44.214" v="697" actId="478"/>
          <ac:spMkLst>
            <pc:docMk/>
            <pc:sldMk cId="126398402" sldId="2497"/>
            <ac:spMk id="2" creationId="{36D719F1-1E1B-7742-4D1F-AD7E2CD66C1D}"/>
          </ac:spMkLst>
        </pc:spChg>
        <pc:spChg chg="add mod">
          <ac:chgData name="AmarendraReddy Namburi" userId="8b30d3ee989e3710" providerId="LiveId" clId="{AF9C1391-5BEE-4A78-9389-4F8CECC9FA3F}" dt="2023-12-14T16:37:10.432" v="711" actId="1076"/>
          <ac:spMkLst>
            <pc:docMk/>
            <pc:sldMk cId="126398402" sldId="2497"/>
            <ac:spMk id="3" creationId="{E7EADCED-0E36-81DF-4A37-7FA04D60969F}"/>
          </ac:spMkLst>
        </pc:spChg>
        <pc:spChg chg="mod">
          <ac:chgData name="AmarendraReddy Namburi" userId="8b30d3ee989e3710" providerId="LiveId" clId="{AF9C1391-5BEE-4A78-9389-4F8CECC9FA3F}" dt="2023-12-14T16:37:17.280" v="713" actId="1076"/>
          <ac:spMkLst>
            <pc:docMk/>
            <pc:sldMk cId="126398402" sldId="2497"/>
            <ac:spMk id="4" creationId="{4401D285-5379-6789-B471-DBF5C4A016FE}"/>
          </ac:spMkLst>
        </pc:spChg>
      </pc:sldChg>
      <pc:sldChg chg="addSp delSp modSp mod">
        <pc:chgData name="AmarendraReddy Namburi" userId="8b30d3ee989e3710" providerId="LiveId" clId="{AF9C1391-5BEE-4A78-9389-4F8CECC9FA3F}" dt="2023-12-14T16:38:01.452" v="721" actId="14100"/>
        <pc:sldMkLst>
          <pc:docMk/>
          <pc:sldMk cId="0" sldId="2498"/>
        </pc:sldMkLst>
        <pc:spChg chg="add del mod">
          <ac:chgData name="AmarendraReddy Namburi" userId="8b30d3ee989e3710" providerId="LiveId" clId="{AF9C1391-5BEE-4A78-9389-4F8CECC9FA3F}" dt="2023-12-14T16:08:42.507" v="594"/>
          <ac:spMkLst>
            <pc:docMk/>
            <pc:sldMk cId="0" sldId="2498"/>
            <ac:spMk id="2" creationId="{D498BA66-DD9E-DAF5-8965-2C68E5BA8BF4}"/>
          </ac:spMkLst>
        </pc:spChg>
        <pc:spChg chg="add mod">
          <ac:chgData name="AmarendraReddy Namburi" userId="8b30d3ee989e3710" providerId="LiveId" clId="{AF9C1391-5BEE-4A78-9389-4F8CECC9FA3F}" dt="2023-12-14T16:38:01.452" v="721" actId="14100"/>
          <ac:spMkLst>
            <pc:docMk/>
            <pc:sldMk cId="0" sldId="2498"/>
            <ac:spMk id="4" creationId="{B877CEE6-CBA1-B2AA-7403-B69F3A81E72E}"/>
          </ac:spMkLst>
        </pc:spChg>
      </pc:sldChg>
      <pc:sldChg chg="addSp delSp modSp mod">
        <pc:chgData name="AmarendraReddy Namburi" userId="8b30d3ee989e3710" providerId="LiveId" clId="{AF9C1391-5BEE-4A78-9389-4F8CECC9FA3F}" dt="2023-12-14T16:38:32.315" v="725" actId="14100"/>
        <pc:sldMkLst>
          <pc:docMk/>
          <pc:sldMk cId="2649092927" sldId="2500"/>
        </pc:sldMkLst>
        <pc:spChg chg="del mod">
          <ac:chgData name="AmarendraReddy Namburi" userId="8b30d3ee989e3710" providerId="LiveId" clId="{AF9C1391-5BEE-4A78-9389-4F8CECC9FA3F}" dt="2023-12-14T15:11:43.308" v="402" actId="478"/>
          <ac:spMkLst>
            <pc:docMk/>
            <pc:sldMk cId="2649092927" sldId="2500"/>
            <ac:spMk id="2" creationId="{F9D86C29-955C-D4E1-4066-E7AE7713F237}"/>
          </ac:spMkLst>
        </pc:spChg>
        <pc:spChg chg="add mod">
          <ac:chgData name="AmarendraReddy Namburi" userId="8b30d3ee989e3710" providerId="LiveId" clId="{AF9C1391-5BEE-4A78-9389-4F8CECC9FA3F}" dt="2023-12-14T16:38:32.315" v="725" actId="14100"/>
          <ac:spMkLst>
            <pc:docMk/>
            <pc:sldMk cId="2649092927" sldId="2500"/>
            <ac:spMk id="3" creationId="{3EE323A6-EC8F-4095-8835-0E032BCD29CE}"/>
          </ac:spMkLst>
        </pc:spChg>
        <pc:graphicFrameChg chg="del mod">
          <ac:chgData name="AmarendraReddy Namburi" userId="8b30d3ee989e3710" providerId="LiveId" clId="{AF9C1391-5BEE-4A78-9389-4F8CECC9FA3F}" dt="2023-12-14T15:17:49.381" v="449" actId="478"/>
          <ac:graphicFrameMkLst>
            <pc:docMk/>
            <pc:sldMk cId="2649092927" sldId="2500"/>
            <ac:graphicFrameMk id="4" creationId="{3BC41E7C-5D57-66B2-471F-F0AD3A716BF0}"/>
          </ac:graphicFrameMkLst>
        </pc:graphicFrameChg>
        <pc:graphicFrameChg chg="add mod">
          <ac:chgData name="AmarendraReddy Namburi" userId="8b30d3ee989e3710" providerId="LiveId" clId="{AF9C1391-5BEE-4A78-9389-4F8CECC9FA3F}" dt="2023-12-14T15:17:54.515" v="451" actId="1076"/>
          <ac:graphicFrameMkLst>
            <pc:docMk/>
            <pc:sldMk cId="2649092927" sldId="2500"/>
            <ac:graphicFrameMk id="5" creationId="{F0CC6E17-3F64-3B38-5FA4-A65752646322}"/>
          </ac:graphicFrameMkLst>
        </pc:graphicFrameChg>
      </pc:sldChg>
      <pc:sldChg chg="modSp mod">
        <pc:chgData name="AmarendraReddy Namburi" userId="8b30d3ee989e3710" providerId="LiveId" clId="{AF9C1391-5BEE-4A78-9389-4F8CECC9FA3F}" dt="2023-12-14T16:39:31.113" v="733" actId="20577"/>
        <pc:sldMkLst>
          <pc:docMk/>
          <pc:sldMk cId="3587827224" sldId="2501"/>
        </pc:sldMkLst>
        <pc:spChg chg="mod">
          <ac:chgData name="AmarendraReddy Namburi" userId="8b30d3ee989e3710" providerId="LiveId" clId="{AF9C1391-5BEE-4A78-9389-4F8CECC9FA3F}" dt="2023-12-14T16:39:31.113" v="733" actId="20577"/>
          <ac:spMkLst>
            <pc:docMk/>
            <pc:sldMk cId="3587827224" sldId="2501"/>
            <ac:spMk id="2" creationId="{0C6614B6-61E3-C174-1AC0-17604F95ABC9}"/>
          </ac:spMkLst>
        </pc:spChg>
      </pc:sldChg>
      <pc:sldChg chg="addSp delSp modSp mod">
        <pc:chgData name="AmarendraReddy Namburi" userId="8b30d3ee989e3710" providerId="LiveId" clId="{AF9C1391-5BEE-4A78-9389-4F8CECC9FA3F}" dt="2023-12-14T16:39:04.294" v="729" actId="255"/>
        <pc:sldMkLst>
          <pc:docMk/>
          <pc:sldMk cId="2564462452" sldId="2502"/>
        </pc:sldMkLst>
        <pc:spChg chg="del mod">
          <ac:chgData name="AmarendraReddy Namburi" userId="8b30d3ee989e3710" providerId="LiveId" clId="{AF9C1391-5BEE-4A78-9389-4F8CECC9FA3F}" dt="2023-12-14T15:13:10.961" v="429" actId="478"/>
          <ac:spMkLst>
            <pc:docMk/>
            <pc:sldMk cId="2564462452" sldId="2502"/>
            <ac:spMk id="2" creationId="{F9D86C29-955C-D4E1-4066-E7AE7713F237}"/>
          </ac:spMkLst>
        </pc:spChg>
        <pc:spChg chg="add mod">
          <ac:chgData name="AmarendraReddy Namburi" userId="8b30d3ee989e3710" providerId="LiveId" clId="{AF9C1391-5BEE-4A78-9389-4F8CECC9FA3F}" dt="2023-12-14T16:39:04.294" v="729" actId="255"/>
          <ac:spMkLst>
            <pc:docMk/>
            <pc:sldMk cId="2564462452" sldId="2502"/>
            <ac:spMk id="3" creationId="{09C6628C-DD53-110E-534F-C7B527DE85AE}"/>
          </ac:spMkLst>
        </pc:spChg>
        <pc:graphicFrameChg chg="add mod modGraphic">
          <ac:chgData name="AmarendraReddy Namburi" userId="8b30d3ee989e3710" providerId="LiveId" clId="{AF9C1391-5BEE-4A78-9389-4F8CECC9FA3F}" dt="2023-12-14T15:53:32.277" v="498" actId="207"/>
          <ac:graphicFrameMkLst>
            <pc:docMk/>
            <pc:sldMk cId="2564462452" sldId="2502"/>
            <ac:graphicFrameMk id="4" creationId="{698C8009-9D47-550E-54A7-45345F283185}"/>
          </ac:graphicFrameMkLst>
        </pc:graphicFrameChg>
        <pc:graphicFrameChg chg="del mod">
          <ac:chgData name="AmarendraReddy Namburi" userId="8b30d3ee989e3710" providerId="LiveId" clId="{AF9C1391-5BEE-4A78-9389-4F8CECC9FA3F}" dt="2023-12-14T15:19:53.366" v="452" actId="478"/>
          <ac:graphicFrameMkLst>
            <pc:docMk/>
            <pc:sldMk cId="2564462452" sldId="2502"/>
            <ac:graphicFrameMk id="5" creationId="{7D7BC2B3-FB5C-F3EB-7EC7-402075CE87DE}"/>
          </ac:graphicFrameMkLst>
        </pc:graphicFrameChg>
      </pc:sldChg>
      <pc:sldChg chg="addSp delSp modSp mod">
        <pc:chgData name="AmarendraReddy Namburi" userId="8b30d3ee989e3710" providerId="LiveId" clId="{AF9C1391-5BEE-4A78-9389-4F8CECC9FA3F}" dt="2023-12-14T16:41:09.741" v="819" actId="20577"/>
        <pc:sldMkLst>
          <pc:docMk/>
          <pc:sldMk cId="0" sldId="2503"/>
        </pc:sldMkLst>
        <pc:spChg chg="del">
          <ac:chgData name="AmarendraReddy Namburi" userId="8b30d3ee989e3710" providerId="LiveId" clId="{AF9C1391-5BEE-4A78-9389-4F8CECC9FA3F}" dt="2023-12-14T16:09:41.015" v="610" actId="478"/>
          <ac:spMkLst>
            <pc:docMk/>
            <pc:sldMk cId="0" sldId="2503"/>
            <ac:spMk id="2" creationId="{00000000-0000-0000-0000-000000000000}"/>
          </ac:spMkLst>
        </pc:spChg>
        <pc:spChg chg="add mod">
          <ac:chgData name="AmarendraReddy Namburi" userId="8b30d3ee989e3710" providerId="LiveId" clId="{AF9C1391-5BEE-4A78-9389-4F8CECC9FA3F}" dt="2023-12-14T16:41:09.741" v="819" actId="20577"/>
          <ac:spMkLst>
            <pc:docMk/>
            <pc:sldMk cId="0" sldId="2503"/>
            <ac:spMk id="2" creationId="{CE108CF0-4419-9807-3489-C6C66D19F42D}"/>
          </ac:spMkLst>
        </pc:spChg>
        <pc:spChg chg="del mod">
          <ac:chgData name="AmarendraReddy Namburi" userId="8b30d3ee989e3710" providerId="LiveId" clId="{AF9C1391-5BEE-4A78-9389-4F8CECC9FA3F}" dt="2023-12-14T16:40:28.622" v="750" actId="478"/>
          <ac:spMkLst>
            <pc:docMk/>
            <pc:sldMk cId="0" sldId="2503"/>
            <ac:spMk id="4" creationId="{00000000-0000-0000-0000-000000000000}"/>
          </ac:spMkLst>
        </pc:spChg>
      </pc:sldChg>
      <pc:sldChg chg="delSp modSp mod">
        <pc:chgData name="AmarendraReddy Namburi" userId="8b30d3ee989e3710" providerId="LiveId" clId="{AF9C1391-5BEE-4A78-9389-4F8CECC9FA3F}" dt="2023-12-14T16:41:36.470" v="823" actId="14100"/>
        <pc:sldMkLst>
          <pc:docMk/>
          <pc:sldMk cId="0" sldId="2504"/>
        </pc:sldMkLst>
        <pc:spChg chg="del">
          <ac:chgData name="AmarendraReddy Namburi" userId="8b30d3ee989e3710" providerId="LiveId" clId="{AF9C1391-5BEE-4A78-9389-4F8CECC9FA3F}" dt="2023-12-14T16:09:35.497" v="609" actId="478"/>
          <ac:spMkLst>
            <pc:docMk/>
            <pc:sldMk cId="0" sldId="2504"/>
            <ac:spMk id="2" creationId="{00000000-0000-0000-0000-000000000000}"/>
          </ac:spMkLst>
        </pc:spChg>
        <pc:spChg chg="mod">
          <ac:chgData name="AmarendraReddy Namburi" userId="8b30d3ee989e3710" providerId="LiveId" clId="{AF9C1391-5BEE-4A78-9389-4F8CECC9FA3F}" dt="2023-12-14T16:41:36.470" v="823" actId="14100"/>
          <ac:spMkLst>
            <pc:docMk/>
            <pc:sldMk cId="0" sldId="2504"/>
            <ac:spMk id="3" creationId="{00000000-0000-0000-0000-000000000000}"/>
          </ac:spMkLst>
        </pc:spChg>
        <pc:graphicFrameChg chg="mod">
          <ac:chgData name="AmarendraReddy Namburi" userId="8b30d3ee989e3710" providerId="LiveId" clId="{AF9C1391-5BEE-4A78-9389-4F8CECC9FA3F}" dt="2023-12-14T15:28:46.200" v="487" actId="1076"/>
          <ac:graphicFrameMkLst>
            <pc:docMk/>
            <pc:sldMk cId="0" sldId="2504"/>
            <ac:graphicFrameMk id="5" creationId="{00000000-0000-0000-0000-000000000000}"/>
          </ac:graphicFrameMkLst>
        </pc:graphicFrameChg>
      </pc:sldChg>
      <pc:sldChg chg="delSp modSp mod">
        <pc:chgData name="AmarendraReddy Namburi" userId="8b30d3ee989e3710" providerId="LiveId" clId="{AF9C1391-5BEE-4A78-9389-4F8CECC9FA3F}" dt="2023-12-14T16:41:53.009" v="825" actId="2711"/>
        <pc:sldMkLst>
          <pc:docMk/>
          <pc:sldMk cId="0" sldId="2505"/>
        </pc:sldMkLst>
        <pc:spChg chg="del">
          <ac:chgData name="AmarendraReddy Namburi" userId="8b30d3ee989e3710" providerId="LiveId" clId="{AF9C1391-5BEE-4A78-9389-4F8CECC9FA3F}" dt="2023-12-14T16:09:31.604" v="608" actId="478"/>
          <ac:spMkLst>
            <pc:docMk/>
            <pc:sldMk cId="0" sldId="2505"/>
            <ac:spMk id="2" creationId="{00000000-0000-0000-0000-000000000000}"/>
          </ac:spMkLst>
        </pc:spChg>
        <pc:spChg chg="mod">
          <ac:chgData name="AmarendraReddy Namburi" userId="8b30d3ee989e3710" providerId="LiveId" clId="{AF9C1391-5BEE-4A78-9389-4F8CECC9FA3F}" dt="2023-12-14T16:41:53.009" v="825" actId="2711"/>
          <ac:spMkLst>
            <pc:docMk/>
            <pc:sldMk cId="0" sldId="2505"/>
            <ac:spMk id="7" creationId="{7BA40B04-B4F7-CC89-B18D-83054302479B}"/>
          </ac:spMkLst>
        </pc:spChg>
      </pc:sldChg>
      <pc:sldChg chg="addSp delSp modSp mod">
        <pc:chgData name="AmarendraReddy Namburi" userId="8b30d3ee989e3710" providerId="LiveId" clId="{AF9C1391-5BEE-4A78-9389-4F8CECC9FA3F}" dt="2023-12-14T16:42:13.806" v="838" actId="20577"/>
        <pc:sldMkLst>
          <pc:docMk/>
          <pc:sldMk cId="0" sldId="2506"/>
        </pc:sldMkLst>
        <pc:spChg chg="mod">
          <ac:chgData name="AmarendraReddy Namburi" userId="8b30d3ee989e3710" providerId="LiveId" clId="{AF9C1391-5BEE-4A78-9389-4F8CECC9FA3F}" dt="2023-12-14T16:42:13.806" v="838" actId="20577"/>
          <ac:spMkLst>
            <pc:docMk/>
            <pc:sldMk cId="0" sldId="2506"/>
            <ac:spMk id="9" creationId="{00000000-0000-0000-0000-000000000000}"/>
          </ac:spMkLst>
        </pc:spChg>
        <pc:graphicFrameChg chg="add mod">
          <ac:chgData name="AmarendraReddy Namburi" userId="8b30d3ee989e3710" providerId="LiveId" clId="{AF9C1391-5BEE-4A78-9389-4F8CECC9FA3F}" dt="2023-12-14T15:26:53.283" v="471" actId="1076"/>
          <ac:graphicFrameMkLst>
            <pc:docMk/>
            <pc:sldMk cId="0" sldId="2506"/>
            <ac:graphicFrameMk id="2" creationId="{A6EAF0F1-91F0-E09D-74E2-B7FBA14EA90C}"/>
          </ac:graphicFrameMkLst>
        </pc:graphicFrameChg>
        <pc:graphicFrameChg chg="del modGraphic">
          <ac:chgData name="AmarendraReddy Namburi" userId="8b30d3ee989e3710" providerId="LiveId" clId="{AF9C1391-5BEE-4A78-9389-4F8CECC9FA3F}" dt="2023-12-14T15:26:46.655" v="469" actId="478"/>
          <ac:graphicFrameMkLst>
            <pc:docMk/>
            <pc:sldMk cId="0" sldId="2506"/>
            <ac:graphicFrameMk id="5" creationId="{476DC073-F2F2-CCEF-30CD-8243FE20E68A}"/>
          </ac:graphicFrameMkLst>
        </pc:graphicFrameChg>
      </pc:sldChg>
      <pc:sldChg chg="addSp delSp modSp mod">
        <pc:chgData name="AmarendraReddy Namburi" userId="8b30d3ee989e3710" providerId="LiveId" clId="{AF9C1391-5BEE-4A78-9389-4F8CECC9FA3F}" dt="2023-12-14T16:43:29.058" v="942" actId="20577"/>
        <pc:sldMkLst>
          <pc:docMk/>
          <pc:sldMk cId="2246903097" sldId="2507"/>
        </pc:sldMkLst>
        <pc:spChg chg="add mod">
          <ac:chgData name="AmarendraReddy Namburi" userId="8b30d3ee989e3710" providerId="LiveId" clId="{AF9C1391-5BEE-4A78-9389-4F8CECC9FA3F}" dt="2023-12-14T16:43:29.058" v="942" actId="20577"/>
          <ac:spMkLst>
            <pc:docMk/>
            <pc:sldMk cId="2246903097" sldId="2507"/>
            <ac:spMk id="3" creationId="{53CC3A58-B89A-6D2F-FEAB-A62BEE3DF7D1}"/>
          </ac:spMkLst>
        </pc:spChg>
        <pc:spChg chg="del mod">
          <ac:chgData name="AmarendraReddy Namburi" userId="8b30d3ee989e3710" providerId="LiveId" clId="{AF9C1391-5BEE-4A78-9389-4F8CECC9FA3F}" dt="2023-12-14T16:42:37.632" v="884" actId="478"/>
          <ac:spMkLst>
            <pc:docMk/>
            <pc:sldMk cId="2246903097" sldId="2507"/>
            <ac:spMk id="9" creationId="{00000000-0000-0000-0000-000000000000}"/>
          </ac:spMkLst>
        </pc:spChg>
        <pc:graphicFrameChg chg="add mod">
          <ac:chgData name="AmarendraReddy Namburi" userId="8b30d3ee989e3710" providerId="LiveId" clId="{AF9C1391-5BEE-4A78-9389-4F8CECC9FA3F}" dt="2023-12-14T15:23:55.652" v="464" actId="1076"/>
          <ac:graphicFrameMkLst>
            <pc:docMk/>
            <pc:sldMk cId="2246903097" sldId="2507"/>
            <ac:graphicFrameMk id="2" creationId="{24F2F893-A754-06FA-15B4-1D966394F00D}"/>
          </ac:graphicFrameMkLst>
        </pc:graphicFrameChg>
        <pc:graphicFrameChg chg="del modGraphic">
          <ac:chgData name="AmarendraReddy Namburi" userId="8b30d3ee989e3710" providerId="LiveId" clId="{AF9C1391-5BEE-4A78-9389-4F8CECC9FA3F}" dt="2023-12-14T15:23:50.306" v="462" actId="478"/>
          <ac:graphicFrameMkLst>
            <pc:docMk/>
            <pc:sldMk cId="2246903097" sldId="2507"/>
            <ac:graphicFrameMk id="5" creationId="{487F6D3F-CEBB-25B3-FCA1-9FF7D305A55D}"/>
          </ac:graphicFrameMkLst>
        </pc:graphicFrameChg>
      </pc:sldChg>
      <pc:sldChg chg="delSp mod">
        <pc:chgData name="AmarendraReddy Namburi" userId="8b30d3ee989e3710" providerId="LiveId" clId="{AF9C1391-5BEE-4A78-9389-4F8CECC9FA3F}" dt="2023-12-14T16:09:20.240" v="607" actId="478"/>
        <pc:sldMkLst>
          <pc:docMk/>
          <pc:sldMk cId="0" sldId="2509"/>
        </pc:sldMkLst>
        <pc:spChg chg="del">
          <ac:chgData name="AmarendraReddy Namburi" userId="8b30d3ee989e3710" providerId="LiveId" clId="{AF9C1391-5BEE-4A78-9389-4F8CECC9FA3F}" dt="2023-12-14T16:09:20.240" v="607" actId="478"/>
          <ac:spMkLst>
            <pc:docMk/>
            <pc:sldMk cId="0" sldId="2509"/>
            <ac:spMk id="4" creationId="{00000000-0000-0000-0000-000000000000}"/>
          </ac:spMkLst>
        </pc:spChg>
      </pc:sldChg>
      <pc:sldChg chg="addSp delSp modSp mod">
        <pc:chgData name="AmarendraReddy Namburi" userId="8b30d3ee989e3710" providerId="LiveId" clId="{AF9C1391-5BEE-4A78-9389-4F8CECC9FA3F}" dt="2023-12-14T17:14:23.801" v="964" actId="1076"/>
        <pc:sldMkLst>
          <pc:docMk/>
          <pc:sldMk cId="0" sldId="2513"/>
        </pc:sldMkLst>
        <pc:spChg chg="add mod">
          <ac:chgData name="AmarendraReddy Namburi" userId="8b30d3ee989e3710" providerId="LiveId" clId="{AF9C1391-5BEE-4A78-9389-4F8CECC9FA3F}" dt="2023-12-14T17:14:23.801" v="964" actId="1076"/>
          <ac:spMkLst>
            <pc:docMk/>
            <pc:sldMk cId="0" sldId="2513"/>
            <ac:spMk id="2" creationId="{62F77F15-6C39-550A-A666-3288E17425C5}"/>
          </ac:spMkLst>
        </pc:spChg>
        <pc:spChg chg="del">
          <ac:chgData name="AmarendraReddy Namburi" userId="8b30d3ee989e3710" providerId="LiveId" clId="{AF9C1391-5BEE-4A78-9389-4F8CECC9FA3F}" dt="2023-12-14T17:13:59.663" v="947" actId="478"/>
          <ac:spMkLst>
            <pc:docMk/>
            <pc:sldMk cId="0" sldId="2513"/>
            <ac:spMk id="6" creationId="{00000000-0000-0000-0000-000000000000}"/>
          </ac:spMkLst>
        </pc:spChg>
        <pc:spChg chg="mod">
          <ac:chgData name="AmarendraReddy Namburi" userId="8b30d3ee989e3710" providerId="LiveId" clId="{AF9C1391-5BEE-4A78-9389-4F8CECC9FA3F}" dt="2023-12-14T15:30:30.528" v="497" actId="1076"/>
          <ac:spMkLst>
            <pc:docMk/>
            <pc:sldMk cId="0" sldId="2513"/>
            <ac:spMk id="8" creationId="{00000000-0000-0000-0000-000000000000}"/>
          </ac:spMkLst>
        </pc:spChg>
      </pc:sldChg>
      <pc:sldChg chg="addSp modSp mod modTransition modAnim">
        <pc:chgData name="AmarendraReddy Namburi" userId="8b30d3ee989e3710" providerId="LiveId" clId="{AF9C1391-5BEE-4A78-9389-4F8CECC9FA3F}" dt="2023-12-14T17:15:01.470" v="970" actId="1076"/>
        <pc:sldMkLst>
          <pc:docMk/>
          <pc:sldMk cId="371757772" sldId="2515"/>
        </pc:sldMkLst>
        <pc:spChg chg="mod">
          <ac:chgData name="AmarendraReddy Namburi" userId="8b30d3ee989e3710" providerId="LiveId" clId="{AF9C1391-5BEE-4A78-9389-4F8CECC9FA3F}" dt="2023-12-14T17:14:58.024" v="969" actId="1076"/>
          <ac:spMkLst>
            <pc:docMk/>
            <pc:sldMk cId="371757772" sldId="2515"/>
            <ac:spMk id="2" creationId="{81F8C615-49F1-7244-7313-66F450741729}"/>
          </ac:spMkLst>
        </pc:spChg>
        <pc:spChg chg="mod">
          <ac:chgData name="AmarendraReddy Namburi" userId="8b30d3ee989e3710" providerId="LiveId" clId="{AF9C1391-5BEE-4A78-9389-4F8CECC9FA3F}" dt="2023-12-14T17:15:01.470" v="970" actId="1076"/>
          <ac:spMkLst>
            <pc:docMk/>
            <pc:sldMk cId="371757772" sldId="2515"/>
            <ac:spMk id="92" creationId="{D2CA428B-C0A5-A1BD-E450-CBDE5010C4E3}"/>
          </ac:spMkLst>
        </pc:spChg>
        <pc:graphicFrameChg chg="mod">
          <ac:chgData name="AmarendraReddy Namburi" userId="8b30d3ee989e3710" providerId="LiveId" clId="{AF9C1391-5BEE-4A78-9389-4F8CECC9FA3F}" dt="2023-12-14T17:14:53.812" v="968" actId="1076"/>
          <ac:graphicFrameMkLst>
            <pc:docMk/>
            <pc:sldMk cId="371757772" sldId="2515"/>
            <ac:graphicFrameMk id="91" creationId="{6F09AD34-DCC2-D792-0A3F-8DA224E92825}"/>
          </ac:graphicFrameMkLst>
        </pc:graphicFrameChg>
        <pc:picChg chg="add mod">
          <ac:chgData name="AmarendraReddy Namburi" userId="8b30d3ee989e3710" providerId="LiveId" clId="{AF9C1391-5BEE-4A78-9389-4F8CECC9FA3F}" dt="2023-12-14T17:12:28.534" v="946"/>
          <ac:picMkLst>
            <pc:docMk/>
            <pc:sldMk cId="371757772" sldId="2515"/>
            <ac:picMk id="5" creationId="{88F578AF-5953-EE03-6928-21110AB92940}"/>
          </ac:picMkLst>
        </pc:picChg>
      </pc:sldChg>
      <pc:sldChg chg="modSp mod">
        <pc:chgData name="AmarendraReddy Namburi" userId="8b30d3ee989e3710" providerId="LiveId" clId="{AF9C1391-5BEE-4A78-9389-4F8CECC9FA3F}" dt="2023-12-14T17:15:46.108" v="993" actId="1076"/>
        <pc:sldMkLst>
          <pc:docMk/>
          <pc:sldMk cId="1063233333" sldId="2517"/>
        </pc:sldMkLst>
        <pc:spChg chg="mod">
          <ac:chgData name="AmarendraReddy Namburi" userId="8b30d3ee989e3710" providerId="LiveId" clId="{AF9C1391-5BEE-4A78-9389-4F8CECC9FA3F}" dt="2023-12-14T17:15:46.108" v="993" actId="1076"/>
          <ac:spMkLst>
            <pc:docMk/>
            <pc:sldMk cId="1063233333" sldId="2517"/>
            <ac:spMk id="3" creationId="{2D808F0B-31E5-B112-6769-149B19B2B1D5}"/>
          </ac:spMkLst>
        </pc:spChg>
        <pc:picChg chg="mod">
          <ac:chgData name="AmarendraReddy Namburi" userId="8b30d3ee989e3710" providerId="LiveId" clId="{AF9C1391-5BEE-4A78-9389-4F8CECC9FA3F}" dt="2023-12-14T17:15:41.917" v="992" actId="1076"/>
          <ac:picMkLst>
            <pc:docMk/>
            <pc:sldMk cId="1063233333" sldId="2517"/>
            <ac:picMk id="2" creationId="{0CAD89AD-BF4B-6A33-BAC7-159692D4BB97}"/>
          </ac:picMkLst>
        </pc:picChg>
      </pc:sldChg>
      <pc:sldChg chg="modSp mod">
        <pc:chgData name="AmarendraReddy Namburi" userId="8b30d3ee989e3710" providerId="LiveId" clId="{AF9C1391-5BEE-4A78-9389-4F8CECC9FA3F}" dt="2023-12-14T17:16:04.387" v="996" actId="1076"/>
        <pc:sldMkLst>
          <pc:docMk/>
          <pc:sldMk cId="2537041010" sldId="2518"/>
        </pc:sldMkLst>
        <pc:spChg chg="mod">
          <ac:chgData name="AmarendraReddy Namburi" userId="8b30d3ee989e3710" providerId="LiveId" clId="{AF9C1391-5BEE-4A78-9389-4F8CECC9FA3F}" dt="2023-12-14T17:16:04.387" v="996" actId="1076"/>
          <ac:spMkLst>
            <pc:docMk/>
            <pc:sldMk cId="2537041010" sldId="2518"/>
            <ac:spMk id="3" creationId="{76ED761E-58B6-8A35-B7F6-03E8C958E050}"/>
          </ac:spMkLst>
        </pc:spChg>
      </pc:sldChg>
      <pc:sldChg chg="modSp mod">
        <pc:chgData name="AmarendraReddy Namburi" userId="8b30d3ee989e3710" providerId="LiveId" clId="{AF9C1391-5BEE-4A78-9389-4F8CECC9FA3F}" dt="2023-12-14T17:16:21.423" v="999" actId="1076"/>
        <pc:sldMkLst>
          <pc:docMk/>
          <pc:sldMk cId="0" sldId="2519"/>
        </pc:sldMkLst>
        <pc:spChg chg="mod">
          <ac:chgData name="AmarendraReddy Namburi" userId="8b30d3ee989e3710" providerId="LiveId" clId="{AF9C1391-5BEE-4A78-9389-4F8CECC9FA3F}" dt="2023-12-14T17:16:21.423" v="999" actId="1076"/>
          <ac:spMkLst>
            <pc:docMk/>
            <pc:sldMk cId="0" sldId="2519"/>
            <ac:spMk id="8" creationId="{00000000-0000-0000-0000-000000000000}"/>
          </ac:spMkLst>
        </pc:spChg>
      </pc:sldChg>
      <pc:sldChg chg="modSp mod">
        <pc:chgData name="AmarendraReddy Namburi" userId="8b30d3ee989e3710" providerId="LiveId" clId="{AF9C1391-5BEE-4A78-9389-4F8CECC9FA3F}" dt="2023-12-14T17:17:16.055" v="1038" actId="1076"/>
        <pc:sldMkLst>
          <pc:docMk/>
          <pc:sldMk cId="0" sldId="2520"/>
        </pc:sldMkLst>
        <pc:spChg chg="mod">
          <ac:chgData name="AmarendraReddy Namburi" userId="8b30d3ee989e3710" providerId="LiveId" clId="{AF9C1391-5BEE-4A78-9389-4F8CECC9FA3F}" dt="2023-12-14T17:17:16.055" v="1038" actId="1076"/>
          <ac:spMkLst>
            <pc:docMk/>
            <pc:sldMk cId="0" sldId="2520"/>
            <ac:spMk id="7" creationId="{1553889F-4E69-7040-71B2-097581FEB5C9}"/>
          </ac:spMkLst>
        </pc:spChg>
        <pc:picChg chg="mod">
          <ac:chgData name="AmarendraReddy Namburi" userId="8b30d3ee989e3710" providerId="LiveId" clId="{AF9C1391-5BEE-4A78-9389-4F8CECC9FA3F}" dt="2023-12-14T17:17:12.093" v="1037" actId="1076"/>
          <ac:picMkLst>
            <pc:docMk/>
            <pc:sldMk cId="0" sldId="2520"/>
            <ac:picMk id="6" creationId="{7AEDC1EC-0FD3-E62E-6D5D-ED2B9CD010C1}"/>
          </ac:picMkLst>
        </pc:picChg>
      </pc:sldChg>
      <pc:sldChg chg="new del">
        <pc:chgData name="AmarendraReddy Namburi" userId="8b30d3ee989e3710" providerId="LiveId" clId="{AF9C1391-5BEE-4A78-9389-4F8CECC9FA3F}" dt="2023-12-14T16:06:32.695" v="530" actId="680"/>
        <pc:sldMkLst>
          <pc:docMk/>
          <pc:sldMk cId="1302513796" sldId="2527"/>
        </pc:sldMkLst>
      </pc:sldChg>
      <pc:sldChg chg="new del">
        <pc:chgData name="AmarendraReddy Namburi" userId="8b30d3ee989e3710" providerId="LiveId" clId="{AF9C1391-5BEE-4A78-9389-4F8CECC9FA3F}" dt="2023-12-14T16:06:18.098" v="528" actId="680"/>
        <pc:sldMkLst>
          <pc:docMk/>
          <pc:sldMk cId="4141573236" sldId="2527"/>
        </pc:sldMkLst>
      </pc:sldChg>
      <pc:sldChg chg="addSp delSp modSp new mod ord">
        <pc:chgData name="AmarendraReddy Namburi" userId="8b30d3ee989e3710" providerId="LiveId" clId="{AF9C1391-5BEE-4A78-9389-4F8CECC9FA3F}" dt="2023-12-14T16:37:38.730" v="718" actId="20577"/>
        <pc:sldMkLst>
          <pc:docMk/>
          <pc:sldMk cId="4176366256" sldId="2527"/>
        </pc:sldMkLst>
        <pc:spChg chg="add del mod">
          <ac:chgData name="AmarendraReddy Namburi" userId="8b30d3ee989e3710" providerId="LiveId" clId="{AF9C1391-5BEE-4A78-9389-4F8CECC9FA3F}" dt="2023-12-14T16:07:50.400" v="584"/>
          <ac:spMkLst>
            <pc:docMk/>
            <pc:sldMk cId="4176366256" sldId="2527"/>
            <ac:spMk id="5" creationId="{0A72A6DE-BB19-A955-9E07-1D7C8E13F214}"/>
          </ac:spMkLst>
        </pc:spChg>
        <pc:spChg chg="add mod">
          <ac:chgData name="AmarendraReddy Namburi" userId="8b30d3ee989e3710" providerId="LiveId" clId="{AF9C1391-5BEE-4A78-9389-4F8CECC9FA3F}" dt="2023-12-14T16:37:38.730" v="718" actId="20577"/>
          <ac:spMkLst>
            <pc:docMk/>
            <pc:sldMk cId="4176366256" sldId="2527"/>
            <ac:spMk id="6" creationId="{10A28DBF-D2A0-60F8-78C4-8A28B21691C7}"/>
          </ac:spMkLst>
        </pc:spChg>
        <pc:picChg chg="add mod">
          <ac:chgData name="AmarendraReddy Namburi" userId="8b30d3ee989e3710" providerId="LiveId" clId="{AF9C1391-5BEE-4A78-9389-4F8CECC9FA3F}" dt="2023-12-14T16:08:10.619" v="589" actId="1076"/>
          <ac:picMkLst>
            <pc:docMk/>
            <pc:sldMk cId="4176366256" sldId="2527"/>
            <ac:picMk id="4" creationId="{BE10D321-BE27-34E3-9DE7-07D77ED7CC87}"/>
          </ac:picMkLst>
        </pc:picChg>
      </pc:sldChg>
    </pc:docChg>
  </pc:docChgLst>
  <pc:docChgLst>
    <pc:chgData name="Guest User" providerId="Windows Live" clId="Web-{31B7B43C-0955-4549-8B9F-0B6279FB9BDD}"/>
    <pc:docChg chg="modSld">
      <pc:chgData name="Guest User" userId="" providerId="Windows Live" clId="Web-{31B7B43C-0955-4549-8B9F-0B6279FB9BDD}" dt="2023-12-14T15:45:41.772" v="30" actId="1076"/>
      <pc:docMkLst>
        <pc:docMk/>
      </pc:docMkLst>
      <pc:sldChg chg="addSp delSp modSp">
        <pc:chgData name="Guest User" userId="" providerId="Windows Live" clId="Web-{31B7B43C-0955-4549-8B9F-0B6279FB9BDD}" dt="2023-12-14T15:45:41.772" v="30" actId="1076"/>
        <pc:sldMkLst>
          <pc:docMk/>
          <pc:sldMk cId="885245860" sldId="2485"/>
        </pc:sldMkLst>
        <pc:spChg chg="add del mod">
          <ac:chgData name="Guest User" userId="" providerId="Windows Live" clId="Web-{31B7B43C-0955-4549-8B9F-0B6279FB9BDD}" dt="2023-12-14T15:45:41.772" v="30" actId="1076"/>
          <ac:spMkLst>
            <pc:docMk/>
            <pc:sldMk cId="885245860" sldId="2485"/>
            <ac:spMk id="2" creationId="{114A2AF8-BB66-A660-7795-00113C5B55C6}"/>
          </ac:spMkLst>
        </pc:spChg>
        <pc:spChg chg="add del mod">
          <ac:chgData name="Guest User" userId="" providerId="Windows Live" clId="Web-{31B7B43C-0955-4549-8B9F-0B6279FB9BDD}" dt="2023-12-14T15:45:26.975" v="16"/>
          <ac:spMkLst>
            <pc:docMk/>
            <pc:sldMk cId="885245860" sldId="2485"/>
            <ac:spMk id="13" creationId="{31E98CD0-3A1F-0979-9320-95D2D6484937}"/>
          </ac:spMkLst>
        </pc:spChg>
        <pc:spChg chg="mod">
          <ac:chgData name="Guest User" userId="" providerId="Windows Live" clId="Web-{31B7B43C-0955-4549-8B9F-0B6279FB9BDD}" dt="2023-12-14T15:45:32.756" v="28" actId="1076"/>
          <ac:spMkLst>
            <pc:docMk/>
            <pc:sldMk cId="885245860" sldId="2485"/>
            <ac:spMk id="133" creationId="{2AC2B51C-15F0-D34D-C9BF-A94106592CA6}"/>
          </ac:spMkLst>
        </pc:spChg>
      </pc:sldChg>
    </pc:docChg>
  </pc:docChgLst>
  <pc:docChgLst>
    <pc:chgData name="Guest User" providerId="Windows Live" clId="Web-{3839D133-D803-4CEF-9BDE-3196BCD92A5B}"/>
    <pc:docChg chg="modSld">
      <pc:chgData name="Guest User" userId="" providerId="Windows Live" clId="Web-{3839D133-D803-4CEF-9BDE-3196BCD92A5B}" dt="2023-12-14T15:37:04.234" v="14" actId="14100"/>
      <pc:docMkLst>
        <pc:docMk/>
      </pc:docMkLst>
      <pc:sldChg chg="modSp">
        <pc:chgData name="Guest User" userId="" providerId="Windows Live" clId="Web-{3839D133-D803-4CEF-9BDE-3196BCD92A5B}" dt="2023-12-14T15:37:04.234" v="14" actId="14100"/>
        <pc:sldMkLst>
          <pc:docMk/>
          <pc:sldMk cId="0" sldId="2471"/>
        </pc:sldMkLst>
        <pc:spChg chg="mod">
          <ac:chgData name="Guest User" userId="" providerId="Windows Live" clId="Web-{3839D133-D803-4CEF-9BDE-3196BCD92A5B}" dt="2023-12-14T15:37:04.234" v="14" actId="14100"/>
          <ac:spMkLst>
            <pc:docMk/>
            <pc:sldMk cId="0" sldId="2471"/>
            <ac:spMk id="8" creationId="{00000000-0000-0000-0000-000000000000}"/>
          </ac:spMkLst>
        </pc:spChg>
      </pc:sldChg>
    </pc:docChg>
  </pc:docChgLst>
  <pc:docChgLst>
    <pc:chgData name="Guest User" providerId="Windows Live" clId="Web-{5B819A6B-B150-4EF4-B74A-39F8D1CDD3BD}"/>
    <pc:docChg chg="modSld">
      <pc:chgData name="Guest User" userId="" providerId="Windows Live" clId="Web-{5B819A6B-B150-4EF4-B74A-39F8D1CDD3BD}" dt="2023-12-14T15:41:18.442" v="59"/>
      <pc:docMkLst>
        <pc:docMk/>
      </pc:docMkLst>
      <pc:sldChg chg="modSp">
        <pc:chgData name="Guest User" userId="" providerId="Windows Live" clId="Web-{5B819A6B-B150-4EF4-B74A-39F8D1CDD3BD}" dt="2023-12-14T15:41:18.442" v="59"/>
        <pc:sldMkLst>
          <pc:docMk/>
          <pc:sldMk cId="2012743192" sldId="387"/>
        </pc:sldMkLst>
        <pc:graphicFrameChg chg="mod modGraphic">
          <ac:chgData name="Guest User" userId="" providerId="Windows Live" clId="Web-{5B819A6B-B150-4EF4-B74A-39F8D1CDD3BD}" dt="2023-12-14T15:41:18.442" v="59"/>
          <ac:graphicFrameMkLst>
            <pc:docMk/>
            <pc:sldMk cId="2012743192" sldId="387"/>
            <ac:graphicFrameMk id="16" creationId="{C4AB95C3-E45D-3958-E0AE-F773DB929B6D}"/>
          </ac:graphicFrameMkLst>
        </pc:graphicFrameChg>
        <pc:graphicFrameChg chg="mod modGraphic">
          <ac:chgData name="Guest User" userId="" providerId="Windows Live" clId="Web-{5B819A6B-B150-4EF4-B74A-39F8D1CDD3BD}" dt="2023-12-14T15:38:56.969" v="3"/>
          <ac:graphicFrameMkLst>
            <pc:docMk/>
            <pc:sldMk cId="2012743192" sldId="387"/>
            <ac:graphicFrameMk id="21" creationId="{7FAB9FF9-E319-E418-90E1-657BF0225483}"/>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3EAE8B-1B23-4271-9879-2971A88F14D3}" type="doc">
      <dgm:prSet loTypeId="urn:microsoft.com/office/officeart/2016/7/layout/RepeatingBendingProcessNew" loCatId="process" qsTypeId="urn:microsoft.com/office/officeart/2005/8/quickstyle/simple4#2" qsCatId="simple" csTypeId="urn:microsoft.com/office/officeart/2005/8/colors/colorful2#2" csCatId="colorful" phldr="1"/>
      <dgm:spPr/>
      <dgm:t>
        <a:bodyPr/>
        <a:lstStyle/>
        <a:p>
          <a:endParaRPr lang="en-US"/>
        </a:p>
      </dgm:t>
    </dgm:pt>
    <dgm:pt modelId="{78AB5C76-150F-4C37-9789-CC3DEA3A9DD5}">
      <dgm:prSet custT="1"/>
      <dgm:spPr/>
      <dgm:t>
        <a:bodyPr/>
        <a:lstStyle/>
        <a:p>
          <a:r>
            <a:rPr lang="en-US" sz="1800" b="0" i="0"/>
            <a:t>Team Member Roles &amp; </a:t>
          </a:r>
          <a:r>
            <a:rPr lang="en-US" sz="1800" b="0" i="0" err="1"/>
            <a:t>Responsiblities</a:t>
          </a:r>
          <a:r>
            <a:rPr lang="en-US" sz="1800" b="0" i="0"/>
            <a:t>​</a:t>
          </a:r>
          <a:endParaRPr lang="en-US" sz="1800"/>
        </a:p>
      </dgm:t>
    </dgm:pt>
    <dgm:pt modelId="{2E97C5B2-1500-4305-9B7C-80DDF13D5677}" type="parTrans" cxnId="{2E1D48C9-769E-41B8-92E2-0D9922B2D088}">
      <dgm:prSet/>
      <dgm:spPr/>
      <dgm:t>
        <a:bodyPr/>
        <a:lstStyle/>
        <a:p>
          <a:endParaRPr lang="en-US"/>
        </a:p>
      </dgm:t>
    </dgm:pt>
    <dgm:pt modelId="{2777ABCB-3E0A-41BE-BC63-338633F280AB}" type="sibTrans" cxnId="{2E1D48C9-769E-41B8-92E2-0D9922B2D088}">
      <dgm:prSet/>
      <dgm:spPr/>
      <dgm:t>
        <a:bodyPr/>
        <a:lstStyle/>
        <a:p>
          <a:endParaRPr lang="en-US"/>
        </a:p>
      </dgm:t>
    </dgm:pt>
    <dgm:pt modelId="{396A91CB-7160-4FB0-A624-020625161EB1}">
      <dgm:prSet custT="1"/>
      <dgm:spPr/>
      <dgm:t>
        <a:bodyPr/>
        <a:lstStyle/>
        <a:p>
          <a:r>
            <a:rPr lang="en-US" sz="1800" b="0" i="0"/>
            <a:t>Improvements made from Professor Feedback​</a:t>
          </a:r>
          <a:endParaRPr lang="en-US" sz="1800"/>
        </a:p>
      </dgm:t>
    </dgm:pt>
    <dgm:pt modelId="{65FEA403-A84B-41DE-96A9-95B5F25FFE23}" type="parTrans" cxnId="{F7E553A3-744F-4DC8-B0ED-F717D9A4254E}">
      <dgm:prSet/>
      <dgm:spPr/>
      <dgm:t>
        <a:bodyPr/>
        <a:lstStyle/>
        <a:p>
          <a:endParaRPr lang="en-US"/>
        </a:p>
      </dgm:t>
    </dgm:pt>
    <dgm:pt modelId="{2383D3C8-0953-441B-894C-4BFB9003A216}" type="sibTrans" cxnId="{F7E553A3-744F-4DC8-B0ED-F717D9A4254E}">
      <dgm:prSet/>
      <dgm:spPr/>
      <dgm:t>
        <a:bodyPr/>
        <a:lstStyle/>
        <a:p>
          <a:endParaRPr lang="en-US"/>
        </a:p>
      </dgm:t>
    </dgm:pt>
    <dgm:pt modelId="{5582F77A-5EC2-4003-B720-E9ADDF06F01C}">
      <dgm:prSet custT="1"/>
      <dgm:spPr/>
      <dgm:t>
        <a:bodyPr/>
        <a:lstStyle/>
        <a:p>
          <a:r>
            <a:rPr lang="en-US" sz="1800" b="0" i="0"/>
            <a:t>Project Description​</a:t>
          </a:r>
          <a:endParaRPr lang="en-US" sz="1800"/>
        </a:p>
      </dgm:t>
    </dgm:pt>
    <dgm:pt modelId="{CA686A86-27E3-4912-ACA5-D3C35F3D9BA5}" type="parTrans" cxnId="{13504ECF-9E54-4427-9E70-9437C632AB25}">
      <dgm:prSet/>
      <dgm:spPr/>
      <dgm:t>
        <a:bodyPr/>
        <a:lstStyle/>
        <a:p>
          <a:endParaRPr lang="en-US"/>
        </a:p>
      </dgm:t>
    </dgm:pt>
    <dgm:pt modelId="{1F7D2E1C-D0F7-48DA-BAE4-193164FE534F}" type="sibTrans" cxnId="{13504ECF-9E54-4427-9E70-9437C632AB25}">
      <dgm:prSet/>
      <dgm:spPr/>
      <dgm:t>
        <a:bodyPr/>
        <a:lstStyle/>
        <a:p>
          <a:endParaRPr lang="en-US"/>
        </a:p>
      </dgm:t>
    </dgm:pt>
    <dgm:pt modelId="{BB012A95-CE8B-49FA-B365-B19B218752C0}">
      <dgm:prSet/>
      <dgm:spPr/>
      <dgm:t>
        <a:bodyPr/>
        <a:lstStyle/>
        <a:p>
          <a:r>
            <a:rPr lang="en-US" b="0" i="0"/>
            <a:t>Team Working Agreement​</a:t>
          </a:r>
          <a:endParaRPr lang="en-US"/>
        </a:p>
      </dgm:t>
    </dgm:pt>
    <dgm:pt modelId="{D74224DE-DC7A-4431-96D0-1959C9AF6F47}" type="parTrans" cxnId="{AA5DEE6B-297D-4ACE-B085-417DF70B8203}">
      <dgm:prSet/>
      <dgm:spPr/>
      <dgm:t>
        <a:bodyPr/>
        <a:lstStyle/>
        <a:p>
          <a:endParaRPr lang="en-US"/>
        </a:p>
      </dgm:t>
    </dgm:pt>
    <dgm:pt modelId="{14DAE7EA-D9D4-45E3-87F6-F591E881FD5A}" type="sibTrans" cxnId="{AA5DEE6B-297D-4ACE-B085-417DF70B8203}">
      <dgm:prSet/>
      <dgm:spPr/>
      <dgm:t>
        <a:bodyPr/>
        <a:lstStyle/>
        <a:p>
          <a:endParaRPr lang="en-US"/>
        </a:p>
      </dgm:t>
    </dgm:pt>
    <dgm:pt modelId="{4271CDBE-A263-4EAE-9DFF-E771C08C911C}">
      <dgm:prSet/>
      <dgm:spPr/>
      <dgm:t>
        <a:bodyPr/>
        <a:lstStyle/>
        <a:p>
          <a:r>
            <a:rPr lang="en-US" b="0" i="0"/>
            <a:t>Personas​</a:t>
          </a:r>
          <a:endParaRPr lang="en-US"/>
        </a:p>
      </dgm:t>
    </dgm:pt>
    <dgm:pt modelId="{945AC87C-8C3D-4F18-A8BB-7F6FD999F513}" type="parTrans" cxnId="{005F1B81-3C77-4CFD-B806-4900914FBE7B}">
      <dgm:prSet/>
      <dgm:spPr/>
      <dgm:t>
        <a:bodyPr/>
        <a:lstStyle/>
        <a:p>
          <a:endParaRPr lang="en-US"/>
        </a:p>
      </dgm:t>
    </dgm:pt>
    <dgm:pt modelId="{295D2D9D-989F-421B-B5DA-430A0EBF9FF0}" type="sibTrans" cxnId="{005F1B81-3C77-4CFD-B806-4900914FBE7B}">
      <dgm:prSet/>
      <dgm:spPr/>
      <dgm:t>
        <a:bodyPr/>
        <a:lstStyle/>
        <a:p>
          <a:endParaRPr lang="en-US"/>
        </a:p>
      </dgm:t>
    </dgm:pt>
    <dgm:pt modelId="{35533C2D-1B95-47B7-BBD7-4989C0F113D0}">
      <dgm:prSet/>
      <dgm:spPr/>
      <dgm:t>
        <a:bodyPr/>
        <a:lstStyle/>
        <a:p>
          <a:r>
            <a:rPr lang="en-US" b="0" i="0"/>
            <a:t>Minimal Viable Product (MVP)​</a:t>
          </a:r>
          <a:endParaRPr lang="en-US"/>
        </a:p>
      </dgm:t>
    </dgm:pt>
    <dgm:pt modelId="{A3B34013-F656-486D-91A7-6131FB0D625D}" type="parTrans" cxnId="{30C316E2-A3C8-47FA-815D-9BBC363B346A}">
      <dgm:prSet/>
      <dgm:spPr/>
      <dgm:t>
        <a:bodyPr/>
        <a:lstStyle/>
        <a:p>
          <a:endParaRPr lang="en-US"/>
        </a:p>
      </dgm:t>
    </dgm:pt>
    <dgm:pt modelId="{5E322D4F-3845-4C27-9FA1-6831693516F2}" type="sibTrans" cxnId="{30C316E2-A3C8-47FA-815D-9BBC363B346A}">
      <dgm:prSet/>
      <dgm:spPr/>
      <dgm:t>
        <a:bodyPr/>
        <a:lstStyle/>
        <a:p>
          <a:endParaRPr lang="en-US"/>
        </a:p>
      </dgm:t>
    </dgm:pt>
    <dgm:pt modelId="{27421EF9-3B6A-4828-9E83-B9E79B2491C3}">
      <dgm:prSet/>
      <dgm:spPr/>
      <dgm:t>
        <a:bodyPr/>
        <a:lstStyle/>
        <a:p>
          <a:r>
            <a:rPr lang="en-US" b="0" i="0"/>
            <a:t>Technologies​</a:t>
          </a:r>
          <a:endParaRPr lang="en-US"/>
        </a:p>
      </dgm:t>
    </dgm:pt>
    <dgm:pt modelId="{160DF0C0-0882-4C00-83D1-A6DA5A03C1B6}" type="parTrans" cxnId="{DD6FA6E4-6418-48B6-872C-0454990580B4}">
      <dgm:prSet/>
      <dgm:spPr/>
      <dgm:t>
        <a:bodyPr/>
        <a:lstStyle/>
        <a:p>
          <a:endParaRPr lang="en-US"/>
        </a:p>
      </dgm:t>
    </dgm:pt>
    <dgm:pt modelId="{2BE08FB5-5682-4F80-AB01-17D77CEDBC88}" type="sibTrans" cxnId="{DD6FA6E4-6418-48B6-872C-0454990580B4}">
      <dgm:prSet/>
      <dgm:spPr/>
      <dgm:t>
        <a:bodyPr/>
        <a:lstStyle/>
        <a:p>
          <a:endParaRPr lang="en-US"/>
        </a:p>
      </dgm:t>
    </dgm:pt>
    <dgm:pt modelId="{C0BF8675-3125-4A9E-BC76-9B9489CA82DE}">
      <dgm:prSet/>
      <dgm:spPr/>
      <dgm:t>
        <a:bodyPr/>
        <a:lstStyle/>
        <a:p>
          <a:r>
            <a:rPr lang="en-US" b="0" i="0"/>
            <a:t>Algorithms​</a:t>
          </a:r>
          <a:endParaRPr lang="en-US"/>
        </a:p>
      </dgm:t>
    </dgm:pt>
    <dgm:pt modelId="{A7CFF5C6-9B27-4CC7-A7BA-643643B347DD}" type="parTrans" cxnId="{7A761FB3-2819-4F4E-8FC7-61DA87F5586F}">
      <dgm:prSet/>
      <dgm:spPr/>
      <dgm:t>
        <a:bodyPr/>
        <a:lstStyle/>
        <a:p>
          <a:endParaRPr lang="en-US"/>
        </a:p>
      </dgm:t>
    </dgm:pt>
    <dgm:pt modelId="{3744F983-9197-4E36-8D14-2D9094F4AAA5}" type="sibTrans" cxnId="{7A761FB3-2819-4F4E-8FC7-61DA87F5586F}">
      <dgm:prSet/>
      <dgm:spPr/>
      <dgm:t>
        <a:bodyPr/>
        <a:lstStyle/>
        <a:p>
          <a:endParaRPr lang="en-US"/>
        </a:p>
      </dgm:t>
    </dgm:pt>
    <dgm:pt modelId="{461657DE-A02B-47B8-8844-4816F181D849}">
      <dgm:prSet/>
      <dgm:spPr/>
      <dgm:t>
        <a:bodyPr/>
        <a:lstStyle/>
        <a:p>
          <a:r>
            <a:rPr lang="en-US" b="0" i="0"/>
            <a:t>Diagrams​</a:t>
          </a:r>
          <a:endParaRPr lang="en-US"/>
        </a:p>
      </dgm:t>
    </dgm:pt>
    <dgm:pt modelId="{58B29358-77A0-4671-9C7F-75CCB586987D}" type="parTrans" cxnId="{3F6539B9-DC04-4929-A045-9B5309DC5722}">
      <dgm:prSet/>
      <dgm:spPr/>
      <dgm:t>
        <a:bodyPr/>
        <a:lstStyle/>
        <a:p>
          <a:endParaRPr lang="en-US"/>
        </a:p>
      </dgm:t>
    </dgm:pt>
    <dgm:pt modelId="{FB88C784-0103-4F02-BDA4-10A34F200859}" type="sibTrans" cxnId="{3F6539B9-DC04-4929-A045-9B5309DC5722}">
      <dgm:prSet/>
      <dgm:spPr/>
      <dgm:t>
        <a:bodyPr/>
        <a:lstStyle/>
        <a:p>
          <a:endParaRPr lang="en-US"/>
        </a:p>
      </dgm:t>
    </dgm:pt>
    <dgm:pt modelId="{8B39B7FD-EA90-49AD-B91E-E3349DA0E9EB}">
      <dgm:prSet/>
      <dgm:spPr/>
      <dgm:t>
        <a:bodyPr/>
        <a:lstStyle/>
        <a:p>
          <a:r>
            <a:rPr lang="en-US" b="0" i="0"/>
            <a:t>Sprint 1-6 Recap​</a:t>
          </a:r>
          <a:endParaRPr lang="en-US"/>
        </a:p>
      </dgm:t>
    </dgm:pt>
    <dgm:pt modelId="{83BAB129-B2CA-4EB7-BBDE-A9176CE8AB85}" type="parTrans" cxnId="{4828474A-6F3C-4C5F-89EE-60647BC590B1}">
      <dgm:prSet/>
      <dgm:spPr/>
      <dgm:t>
        <a:bodyPr/>
        <a:lstStyle/>
        <a:p>
          <a:endParaRPr lang="en-US"/>
        </a:p>
      </dgm:t>
    </dgm:pt>
    <dgm:pt modelId="{7B8CBD21-868F-4CA0-91C7-1E5C6D1E2BC1}" type="sibTrans" cxnId="{4828474A-6F3C-4C5F-89EE-60647BC590B1}">
      <dgm:prSet/>
      <dgm:spPr/>
      <dgm:t>
        <a:bodyPr/>
        <a:lstStyle/>
        <a:p>
          <a:endParaRPr lang="en-US"/>
        </a:p>
      </dgm:t>
    </dgm:pt>
    <dgm:pt modelId="{DE31FD51-8C5F-4C4D-9B04-4413714E8AEE}">
      <dgm:prSet/>
      <dgm:spPr/>
      <dgm:t>
        <a:bodyPr/>
        <a:lstStyle/>
        <a:p>
          <a:r>
            <a:rPr lang="en-US" b="0" i="0"/>
            <a:t>Product Backlog</a:t>
          </a:r>
          <a:r>
            <a:rPr lang="en-GB" b="0" i="0"/>
            <a:t>​</a:t>
          </a:r>
          <a:endParaRPr lang="en-US"/>
        </a:p>
      </dgm:t>
    </dgm:pt>
    <dgm:pt modelId="{E46496E7-D853-4101-A486-A530F5D6C13F}" type="parTrans" cxnId="{8B8C54E3-422E-47C0-B1EA-810FA73CE3F5}">
      <dgm:prSet/>
      <dgm:spPr/>
      <dgm:t>
        <a:bodyPr/>
        <a:lstStyle/>
        <a:p>
          <a:endParaRPr lang="en-US"/>
        </a:p>
      </dgm:t>
    </dgm:pt>
    <dgm:pt modelId="{15C71BC3-772D-4C4C-9689-20E5162F27CD}" type="sibTrans" cxnId="{8B8C54E3-422E-47C0-B1EA-810FA73CE3F5}">
      <dgm:prSet/>
      <dgm:spPr/>
      <dgm:t>
        <a:bodyPr/>
        <a:lstStyle/>
        <a:p>
          <a:endParaRPr lang="en-US"/>
        </a:p>
      </dgm:t>
    </dgm:pt>
    <dgm:pt modelId="{D189463B-7FE9-49A0-A3D4-D0C1F0282E58}">
      <dgm:prSet/>
      <dgm:spPr/>
      <dgm:t>
        <a:bodyPr/>
        <a:lstStyle/>
        <a:p>
          <a:r>
            <a:rPr lang="en-US" b="0" i="0"/>
            <a:t>Stories and Acceptance Criteria</a:t>
          </a:r>
          <a:r>
            <a:rPr lang="en-GB" b="0" i="0"/>
            <a:t>​</a:t>
          </a:r>
          <a:endParaRPr lang="en-US"/>
        </a:p>
      </dgm:t>
    </dgm:pt>
    <dgm:pt modelId="{D53A72E4-2050-4006-94A7-A47DE62F8123}" type="parTrans" cxnId="{EF8C6CD6-2E2C-448B-B26C-1B472685A594}">
      <dgm:prSet/>
      <dgm:spPr/>
      <dgm:t>
        <a:bodyPr/>
        <a:lstStyle/>
        <a:p>
          <a:endParaRPr lang="en-US"/>
        </a:p>
      </dgm:t>
    </dgm:pt>
    <dgm:pt modelId="{778B0483-9895-4B87-9203-06D582BC6C61}" type="sibTrans" cxnId="{EF8C6CD6-2E2C-448B-B26C-1B472685A594}">
      <dgm:prSet/>
      <dgm:spPr/>
      <dgm:t>
        <a:bodyPr/>
        <a:lstStyle/>
        <a:p>
          <a:endParaRPr lang="en-US"/>
        </a:p>
      </dgm:t>
    </dgm:pt>
    <dgm:pt modelId="{3653F788-8368-4CE9-8096-5EA5F751920A}">
      <dgm:prSet/>
      <dgm:spPr/>
      <dgm:t>
        <a:bodyPr/>
        <a:lstStyle/>
        <a:p>
          <a:r>
            <a:rPr lang="en-US" b="0" i="0"/>
            <a:t>Metrics</a:t>
          </a:r>
          <a:r>
            <a:rPr lang="en-GB" b="0" i="0"/>
            <a:t>​</a:t>
          </a:r>
          <a:endParaRPr lang="en-US"/>
        </a:p>
      </dgm:t>
    </dgm:pt>
    <dgm:pt modelId="{05D8D1E6-849E-4E99-A4AC-85AA8BEAB6EA}" type="parTrans" cxnId="{351E5D26-3652-45DB-BBC4-5F0E254FEA38}">
      <dgm:prSet/>
      <dgm:spPr/>
      <dgm:t>
        <a:bodyPr/>
        <a:lstStyle/>
        <a:p>
          <a:endParaRPr lang="en-US"/>
        </a:p>
      </dgm:t>
    </dgm:pt>
    <dgm:pt modelId="{8AE001F1-2295-4C96-9A61-57A121234BF5}" type="sibTrans" cxnId="{351E5D26-3652-45DB-BBC4-5F0E254FEA38}">
      <dgm:prSet/>
      <dgm:spPr/>
      <dgm:t>
        <a:bodyPr/>
        <a:lstStyle/>
        <a:p>
          <a:endParaRPr lang="en-US"/>
        </a:p>
      </dgm:t>
    </dgm:pt>
    <dgm:pt modelId="{3EE46689-111E-4907-835D-A44531C0930F}">
      <dgm:prSet/>
      <dgm:spPr/>
      <dgm:t>
        <a:bodyPr/>
        <a:lstStyle/>
        <a:p>
          <a:r>
            <a:rPr lang="en-US" b="0" i="0"/>
            <a:t>Retrospective​</a:t>
          </a:r>
          <a:endParaRPr lang="en-US"/>
        </a:p>
      </dgm:t>
    </dgm:pt>
    <dgm:pt modelId="{87432A0D-5DAB-4BC6-9E95-50A513BF94F8}" type="parTrans" cxnId="{91B20C4E-22EC-49D1-9FE1-01CDD99784F0}">
      <dgm:prSet/>
      <dgm:spPr/>
      <dgm:t>
        <a:bodyPr/>
        <a:lstStyle/>
        <a:p>
          <a:endParaRPr lang="en-US"/>
        </a:p>
      </dgm:t>
    </dgm:pt>
    <dgm:pt modelId="{78F4A28F-D13B-4EBD-9557-75512541FC32}" type="sibTrans" cxnId="{91B20C4E-22EC-49D1-9FE1-01CDD99784F0}">
      <dgm:prSet/>
      <dgm:spPr/>
      <dgm:t>
        <a:bodyPr/>
        <a:lstStyle/>
        <a:p>
          <a:endParaRPr lang="en-US"/>
        </a:p>
      </dgm:t>
    </dgm:pt>
    <dgm:pt modelId="{10811640-A09D-414B-8F9C-91268F3E840B}">
      <dgm:prSet/>
      <dgm:spPr/>
      <dgm:t>
        <a:bodyPr/>
        <a:lstStyle/>
        <a:p>
          <a:r>
            <a:rPr lang="en-US" b="0" i="0"/>
            <a:t>Sprint 7​</a:t>
          </a:r>
          <a:endParaRPr lang="en-US"/>
        </a:p>
      </dgm:t>
    </dgm:pt>
    <dgm:pt modelId="{08843BE2-76BA-4A3D-95BA-6DF698C6166A}" type="parTrans" cxnId="{449963FD-7EC9-49EC-AA9C-256955000EF7}">
      <dgm:prSet/>
      <dgm:spPr/>
      <dgm:t>
        <a:bodyPr/>
        <a:lstStyle/>
        <a:p>
          <a:endParaRPr lang="en-US"/>
        </a:p>
      </dgm:t>
    </dgm:pt>
    <dgm:pt modelId="{25C40134-B95F-432C-AFA6-7987547EBE33}" type="sibTrans" cxnId="{449963FD-7EC9-49EC-AA9C-256955000EF7}">
      <dgm:prSet/>
      <dgm:spPr/>
      <dgm:t>
        <a:bodyPr/>
        <a:lstStyle/>
        <a:p>
          <a:endParaRPr lang="en-US"/>
        </a:p>
      </dgm:t>
    </dgm:pt>
    <dgm:pt modelId="{866CB417-D625-47D2-A388-EB9FDC45A7D3}">
      <dgm:prSet/>
      <dgm:spPr/>
      <dgm:t>
        <a:bodyPr/>
        <a:lstStyle/>
        <a:p>
          <a:r>
            <a:rPr lang="en-US" b="0" i="0"/>
            <a:t>Project Demo – Sprint </a:t>
          </a:r>
          <a:r>
            <a:rPr lang="en-US">
              <a:latin typeface="Neue Haas Grotesk Text Pro"/>
            </a:rPr>
            <a:t>7</a:t>
          </a:r>
          <a:endParaRPr lang="en-US"/>
        </a:p>
      </dgm:t>
    </dgm:pt>
    <dgm:pt modelId="{63F32D22-0535-4AE7-81D8-CC3184E57B6D}" type="parTrans" cxnId="{1B337329-363B-4CBF-809A-8CCD10752676}">
      <dgm:prSet/>
      <dgm:spPr/>
      <dgm:t>
        <a:bodyPr/>
        <a:lstStyle/>
        <a:p>
          <a:endParaRPr lang="en-US"/>
        </a:p>
      </dgm:t>
    </dgm:pt>
    <dgm:pt modelId="{AF621BD1-86A8-49B9-A766-D0001AB43DE5}" type="sibTrans" cxnId="{1B337329-363B-4CBF-809A-8CCD10752676}">
      <dgm:prSet/>
      <dgm:spPr/>
      <dgm:t>
        <a:bodyPr/>
        <a:lstStyle/>
        <a:p>
          <a:endParaRPr lang="en-US"/>
        </a:p>
      </dgm:t>
    </dgm:pt>
    <dgm:pt modelId="{985AA818-11D4-4B41-BEA6-452BB69C8D65}">
      <dgm:prSet/>
      <dgm:spPr/>
      <dgm:t>
        <a:bodyPr/>
        <a:lstStyle/>
        <a:p>
          <a:r>
            <a:rPr lang="en-US" b="0" i="0" err="1"/>
            <a:t>Github</a:t>
          </a:r>
          <a:r>
            <a:rPr lang="en-US" b="0" i="0"/>
            <a:t> link​</a:t>
          </a:r>
          <a:endParaRPr lang="en-US"/>
        </a:p>
      </dgm:t>
    </dgm:pt>
    <dgm:pt modelId="{42674D33-ADF9-41ED-816E-399FFE9E62E7}" type="parTrans" cxnId="{F64D03D6-A34E-41DD-91FF-5B0783FEBFCC}">
      <dgm:prSet/>
      <dgm:spPr/>
      <dgm:t>
        <a:bodyPr/>
        <a:lstStyle/>
        <a:p>
          <a:endParaRPr lang="en-US"/>
        </a:p>
      </dgm:t>
    </dgm:pt>
    <dgm:pt modelId="{1735850F-72B1-47CA-8B1B-C4287B5A2A66}" type="sibTrans" cxnId="{F64D03D6-A34E-41DD-91FF-5B0783FEBFCC}">
      <dgm:prSet/>
      <dgm:spPr/>
      <dgm:t>
        <a:bodyPr/>
        <a:lstStyle/>
        <a:p>
          <a:endParaRPr lang="en-US"/>
        </a:p>
      </dgm:t>
    </dgm:pt>
    <dgm:pt modelId="{0883C61C-F217-486C-B153-5E644EC95AE3}">
      <dgm:prSet/>
      <dgm:spPr/>
      <dgm:t>
        <a:bodyPr/>
        <a:lstStyle/>
        <a:p>
          <a:r>
            <a:rPr lang="en-US" b="0" i="0"/>
            <a:t>Live Application Demo</a:t>
          </a:r>
          <a:endParaRPr lang="en-US"/>
        </a:p>
      </dgm:t>
    </dgm:pt>
    <dgm:pt modelId="{A5117089-E7A4-414F-AF51-D1CBC9DE96E4}" type="parTrans" cxnId="{DF5B96C5-E128-46F0-90FB-C8BE75C35A5D}">
      <dgm:prSet/>
      <dgm:spPr/>
      <dgm:t>
        <a:bodyPr/>
        <a:lstStyle/>
        <a:p>
          <a:endParaRPr lang="en-US"/>
        </a:p>
      </dgm:t>
    </dgm:pt>
    <dgm:pt modelId="{6FBB1131-8D48-40DC-B628-3BA82DBD79BA}" type="sibTrans" cxnId="{DF5B96C5-E128-46F0-90FB-C8BE75C35A5D}">
      <dgm:prSet/>
      <dgm:spPr/>
      <dgm:t>
        <a:bodyPr/>
        <a:lstStyle/>
        <a:p>
          <a:endParaRPr lang="en-US"/>
        </a:p>
      </dgm:t>
    </dgm:pt>
    <dgm:pt modelId="{02ECA7BD-61EE-4CF0-B23E-0ED52BCE8E5E}">
      <dgm:prSet phldr="0"/>
      <dgm:spPr/>
      <dgm:t>
        <a:bodyPr/>
        <a:lstStyle/>
        <a:p>
          <a:pPr rtl="0"/>
          <a:r>
            <a:rPr lang="en-GB" b="0" i="0">
              <a:latin typeface="Neue Haas Grotesk Text Pro"/>
            </a:rPr>
            <a:t>Test cases</a:t>
          </a:r>
        </a:p>
      </dgm:t>
    </dgm:pt>
    <dgm:pt modelId="{47DAAAFC-DB92-4979-A265-8A4ED08555F3}" type="parTrans" cxnId="{788C94FA-7466-4DCC-B7B5-5CF6CD245107}">
      <dgm:prSet/>
      <dgm:spPr/>
      <dgm:t>
        <a:bodyPr/>
        <a:lstStyle/>
        <a:p>
          <a:endParaRPr lang="en-US"/>
        </a:p>
      </dgm:t>
    </dgm:pt>
    <dgm:pt modelId="{67ADECE5-F071-4523-A7A0-FE0932F51173}" type="sibTrans" cxnId="{788C94FA-7466-4DCC-B7B5-5CF6CD245107}">
      <dgm:prSet/>
      <dgm:spPr/>
      <dgm:t>
        <a:bodyPr/>
        <a:lstStyle/>
        <a:p>
          <a:endParaRPr lang="en-US"/>
        </a:p>
      </dgm:t>
    </dgm:pt>
    <dgm:pt modelId="{0169B70C-63A7-4027-9A65-8549A04FE267}">
      <dgm:prSet phldr="0" custT="1"/>
      <dgm:spPr/>
      <dgm:t>
        <a:bodyPr/>
        <a:lstStyle/>
        <a:p>
          <a:pPr rtl="0"/>
          <a:r>
            <a:rPr lang="en-GB" sz="1600" b="0" i="0">
              <a:latin typeface="Neue Haas Grotesk Text Pro"/>
            </a:rPr>
            <a:t>Completed and Not Completed Tasks</a:t>
          </a:r>
        </a:p>
      </dgm:t>
    </dgm:pt>
    <dgm:pt modelId="{4067225F-5327-4652-89E7-32E2E4E707DE}" type="parTrans" cxnId="{3F11427A-9C73-41FD-9C42-231C6D64E2F2}">
      <dgm:prSet/>
      <dgm:spPr/>
      <dgm:t>
        <a:bodyPr/>
        <a:lstStyle/>
        <a:p>
          <a:endParaRPr lang="en-US"/>
        </a:p>
      </dgm:t>
    </dgm:pt>
    <dgm:pt modelId="{EB51A34B-804B-4529-A527-CBF14032BB1D}" type="sibTrans" cxnId="{3F11427A-9C73-41FD-9C42-231C6D64E2F2}">
      <dgm:prSet/>
      <dgm:spPr/>
      <dgm:t>
        <a:bodyPr/>
        <a:lstStyle/>
        <a:p>
          <a:endParaRPr lang="en-US"/>
        </a:p>
      </dgm:t>
    </dgm:pt>
    <dgm:pt modelId="{01447374-890F-4EDD-9427-837650F01AC6}">
      <dgm:prSet/>
      <dgm:spPr/>
      <dgm:t>
        <a:bodyPr/>
        <a:lstStyle/>
        <a:p>
          <a:r>
            <a:rPr lang="en-US" b="0" i="0"/>
            <a:t>Sprint7 Backlog</a:t>
          </a:r>
          <a:r>
            <a:rPr lang="en-GB" b="0" i="0"/>
            <a:t>​</a:t>
          </a:r>
          <a:endParaRPr lang="en-US"/>
        </a:p>
      </dgm:t>
    </dgm:pt>
    <dgm:pt modelId="{B9F4FF7B-8C96-484C-AB6B-E3577891595B}" type="parTrans" cxnId="{28B829F9-40DE-4A4E-8DBA-1A578B944ECE}">
      <dgm:prSet/>
      <dgm:spPr/>
      <dgm:t>
        <a:bodyPr/>
        <a:lstStyle/>
        <a:p>
          <a:endParaRPr lang="en-US"/>
        </a:p>
      </dgm:t>
    </dgm:pt>
    <dgm:pt modelId="{7767ED5A-B566-461E-BD64-CBF3622B1862}" type="sibTrans" cxnId="{28B829F9-40DE-4A4E-8DBA-1A578B944ECE}">
      <dgm:prSet/>
      <dgm:spPr/>
      <dgm:t>
        <a:bodyPr/>
        <a:lstStyle/>
        <a:p>
          <a:endParaRPr lang="en-US"/>
        </a:p>
      </dgm:t>
    </dgm:pt>
    <dgm:pt modelId="{683D321D-5ACE-9042-9823-86F7CF92E810}" type="pres">
      <dgm:prSet presAssocID="{103EAE8B-1B23-4271-9879-2971A88F14D3}" presName="Name0" presStyleCnt="0">
        <dgm:presLayoutVars>
          <dgm:dir/>
          <dgm:resizeHandles val="exact"/>
        </dgm:presLayoutVars>
      </dgm:prSet>
      <dgm:spPr/>
    </dgm:pt>
    <dgm:pt modelId="{289E1F0B-2228-7941-AD26-AED2BECCC426}" type="pres">
      <dgm:prSet presAssocID="{78AB5C76-150F-4C37-9789-CC3DEA3A9DD5}" presName="node" presStyleLbl="node1" presStyleIdx="0" presStyleCnt="21" custScaleX="115828">
        <dgm:presLayoutVars>
          <dgm:bulletEnabled val="1"/>
        </dgm:presLayoutVars>
      </dgm:prSet>
      <dgm:spPr/>
    </dgm:pt>
    <dgm:pt modelId="{DF12559C-4594-394D-A8FE-627C24F8A0F4}" type="pres">
      <dgm:prSet presAssocID="{2777ABCB-3E0A-41BE-BC63-338633F280AB}" presName="sibTrans" presStyleLbl="sibTrans1D1" presStyleIdx="0" presStyleCnt="20"/>
      <dgm:spPr/>
    </dgm:pt>
    <dgm:pt modelId="{F7921013-DA02-4441-80BA-5D4E62A06425}" type="pres">
      <dgm:prSet presAssocID="{2777ABCB-3E0A-41BE-BC63-338633F280AB}" presName="connectorText" presStyleLbl="sibTrans1D1" presStyleIdx="0" presStyleCnt="20"/>
      <dgm:spPr/>
    </dgm:pt>
    <dgm:pt modelId="{0C95A8F8-EE14-0C47-91C2-84806B92BCA4}" type="pres">
      <dgm:prSet presAssocID="{396A91CB-7160-4FB0-A624-020625161EB1}" presName="node" presStyleLbl="node1" presStyleIdx="1" presStyleCnt="21" custLinFactNeighborY="-497">
        <dgm:presLayoutVars>
          <dgm:bulletEnabled val="1"/>
        </dgm:presLayoutVars>
      </dgm:prSet>
      <dgm:spPr/>
    </dgm:pt>
    <dgm:pt modelId="{E37DC18E-C914-844A-A255-40EC7FA6864E}" type="pres">
      <dgm:prSet presAssocID="{2383D3C8-0953-441B-894C-4BFB9003A216}" presName="sibTrans" presStyleLbl="sibTrans1D1" presStyleIdx="1" presStyleCnt="20"/>
      <dgm:spPr/>
    </dgm:pt>
    <dgm:pt modelId="{EC6C1BB3-772E-4B45-99B5-72CEB423CB0F}" type="pres">
      <dgm:prSet presAssocID="{2383D3C8-0953-441B-894C-4BFB9003A216}" presName="connectorText" presStyleLbl="sibTrans1D1" presStyleIdx="1" presStyleCnt="20"/>
      <dgm:spPr/>
    </dgm:pt>
    <dgm:pt modelId="{2CD988D4-4898-1543-9D39-53AB77CE4A43}" type="pres">
      <dgm:prSet presAssocID="{5582F77A-5EC2-4003-B720-E9ADDF06F01C}" presName="node" presStyleLbl="node1" presStyleIdx="2" presStyleCnt="21" custLinFactNeighborX="-796" custLinFactNeighborY="-497">
        <dgm:presLayoutVars>
          <dgm:bulletEnabled val="1"/>
        </dgm:presLayoutVars>
      </dgm:prSet>
      <dgm:spPr/>
    </dgm:pt>
    <dgm:pt modelId="{DC04FB16-756D-834F-9D4F-AF77241A0327}" type="pres">
      <dgm:prSet presAssocID="{1F7D2E1C-D0F7-48DA-BAE4-193164FE534F}" presName="sibTrans" presStyleLbl="sibTrans1D1" presStyleIdx="2" presStyleCnt="20"/>
      <dgm:spPr/>
    </dgm:pt>
    <dgm:pt modelId="{1C7BC1F0-7A0D-424F-ACFA-47FC298B0BF2}" type="pres">
      <dgm:prSet presAssocID="{1F7D2E1C-D0F7-48DA-BAE4-193164FE534F}" presName="connectorText" presStyleLbl="sibTrans1D1" presStyleIdx="2" presStyleCnt="20"/>
      <dgm:spPr/>
    </dgm:pt>
    <dgm:pt modelId="{3BC9BF7D-3FAC-0A41-928A-D7B7F1F97061}" type="pres">
      <dgm:prSet presAssocID="{BB012A95-CE8B-49FA-B365-B19B218752C0}" presName="node" presStyleLbl="node1" presStyleIdx="3" presStyleCnt="21">
        <dgm:presLayoutVars>
          <dgm:bulletEnabled val="1"/>
        </dgm:presLayoutVars>
      </dgm:prSet>
      <dgm:spPr/>
    </dgm:pt>
    <dgm:pt modelId="{A0630FD3-5938-3F4C-AA6D-1E0F464310ED}" type="pres">
      <dgm:prSet presAssocID="{14DAE7EA-D9D4-45E3-87F6-F591E881FD5A}" presName="sibTrans" presStyleLbl="sibTrans1D1" presStyleIdx="3" presStyleCnt="20"/>
      <dgm:spPr/>
    </dgm:pt>
    <dgm:pt modelId="{1A2D16E2-3F98-3B4B-A4BE-CC0957B4993C}" type="pres">
      <dgm:prSet presAssocID="{14DAE7EA-D9D4-45E3-87F6-F591E881FD5A}" presName="connectorText" presStyleLbl="sibTrans1D1" presStyleIdx="3" presStyleCnt="20"/>
      <dgm:spPr/>
    </dgm:pt>
    <dgm:pt modelId="{B0F2319D-ADA8-FC4F-9D8D-8CD001BE8DD5}" type="pres">
      <dgm:prSet presAssocID="{4271CDBE-A263-4EAE-9DFF-E771C08C911C}" presName="node" presStyleLbl="node1" presStyleIdx="4" presStyleCnt="21">
        <dgm:presLayoutVars>
          <dgm:bulletEnabled val="1"/>
        </dgm:presLayoutVars>
      </dgm:prSet>
      <dgm:spPr/>
    </dgm:pt>
    <dgm:pt modelId="{180FA6A4-61C7-3948-B93A-D10EBA579324}" type="pres">
      <dgm:prSet presAssocID="{295D2D9D-989F-421B-B5DA-430A0EBF9FF0}" presName="sibTrans" presStyleLbl="sibTrans1D1" presStyleIdx="4" presStyleCnt="20"/>
      <dgm:spPr/>
    </dgm:pt>
    <dgm:pt modelId="{CE49C18E-82A8-7348-BD41-20A3FED3C09F}" type="pres">
      <dgm:prSet presAssocID="{295D2D9D-989F-421B-B5DA-430A0EBF9FF0}" presName="connectorText" presStyleLbl="sibTrans1D1" presStyleIdx="4" presStyleCnt="20"/>
      <dgm:spPr/>
    </dgm:pt>
    <dgm:pt modelId="{3B3DF981-22F5-9941-92B7-A77FAE22504F}" type="pres">
      <dgm:prSet presAssocID="{35533C2D-1B95-47B7-BBD7-4989C0F113D0}" presName="node" presStyleLbl="node1" presStyleIdx="5" presStyleCnt="21">
        <dgm:presLayoutVars>
          <dgm:bulletEnabled val="1"/>
        </dgm:presLayoutVars>
      </dgm:prSet>
      <dgm:spPr/>
    </dgm:pt>
    <dgm:pt modelId="{41A1B05F-E97B-904F-A73D-5ED5C35AB143}" type="pres">
      <dgm:prSet presAssocID="{5E322D4F-3845-4C27-9FA1-6831693516F2}" presName="sibTrans" presStyleLbl="sibTrans1D1" presStyleIdx="5" presStyleCnt="20"/>
      <dgm:spPr/>
    </dgm:pt>
    <dgm:pt modelId="{46870367-0B45-AD4D-B7A2-65C2F8AAAD78}" type="pres">
      <dgm:prSet presAssocID="{5E322D4F-3845-4C27-9FA1-6831693516F2}" presName="connectorText" presStyleLbl="sibTrans1D1" presStyleIdx="5" presStyleCnt="20"/>
      <dgm:spPr/>
    </dgm:pt>
    <dgm:pt modelId="{5361DA86-381A-C54B-95DA-301E6EA2B26A}" type="pres">
      <dgm:prSet presAssocID="{27421EF9-3B6A-4828-9E83-B9E79B2491C3}" presName="node" presStyleLbl="node1" presStyleIdx="6" presStyleCnt="21">
        <dgm:presLayoutVars>
          <dgm:bulletEnabled val="1"/>
        </dgm:presLayoutVars>
      </dgm:prSet>
      <dgm:spPr/>
    </dgm:pt>
    <dgm:pt modelId="{713DEFFA-DEBB-FC47-AE2D-499AAA22C861}" type="pres">
      <dgm:prSet presAssocID="{2BE08FB5-5682-4F80-AB01-17D77CEDBC88}" presName="sibTrans" presStyleLbl="sibTrans1D1" presStyleIdx="6" presStyleCnt="20"/>
      <dgm:spPr/>
    </dgm:pt>
    <dgm:pt modelId="{799110DA-A650-E744-8C6A-06BACEF076AB}" type="pres">
      <dgm:prSet presAssocID="{2BE08FB5-5682-4F80-AB01-17D77CEDBC88}" presName="connectorText" presStyleLbl="sibTrans1D1" presStyleIdx="6" presStyleCnt="20"/>
      <dgm:spPr/>
    </dgm:pt>
    <dgm:pt modelId="{D424990F-4131-B94A-8991-6F301B900095}" type="pres">
      <dgm:prSet presAssocID="{C0BF8675-3125-4A9E-BC76-9B9489CA82DE}" presName="node" presStyleLbl="node1" presStyleIdx="7" presStyleCnt="21">
        <dgm:presLayoutVars>
          <dgm:bulletEnabled val="1"/>
        </dgm:presLayoutVars>
      </dgm:prSet>
      <dgm:spPr/>
    </dgm:pt>
    <dgm:pt modelId="{5D0F3106-2032-1E4C-BA83-C771909097AF}" type="pres">
      <dgm:prSet presAssocID="{3744F983-9197-4E36-8D14-2D9094F4AAA5}" presName="sibTrans" presStyleLbl="sibTrans1D1" presStyleIdx="7" presStyleCnt="20"/>
      <dgm:spPr/>
    </dgm:pt>
    <dgm:pt modelId="{E9683D7E-0215-414B-9993-7F009C6D6CFC}" type="pres">
      <dgm:prSet presAssocID="{3744F983-9197-4E36-8D14-2D9094F4AAA5}" presName="connectorText" presStyleLbl="sibTrans1D1" presStyleIdx="7" presStyleCnt="20"/>
      <dgm:spPr/>
    </dgm:pt>
    <dgm:pt modelId="{C11D4D0D-841F-0E4A-BA96-F4A206F78365}" type="pres">
      <dgm:prSet presAssocID="{461657DE-A02B-47B8-8844-4816F181D849}" presName="node" presStyleLbl="node1" presStyleIdx="8" presStyleCnt="21">
        <dgm:presLayoutVars>
          <dgm:bulletEnabled val="1"/>
        </dgm:presLayoutVars>
      </dgm:prSet>
      <dgm:spPr/>
    </dgm:pt>
    <dgm:pt modelId="{9F15A272-C3AC-0047-97F3-7215DC8F0022}" type="pres">
      <dgm:prSet presAssocID="{FB88C784-0103-4F02-BDA4-10A34F200859}" presName="sibTrans" presStyleLbl="sibTrans1D1" presStyleIdx="8" presStyleCnt="20"/>
      <dgm:spPr/>
    </dgm:pt>
    <dgm:pt modelId="{AF1C91BA-996D-4C48-A724-16E2536481A7}" type="pres">
      <dgm:prSet presAssocID="{FB88C784-0103-4F02-BDA4-10A34F200859}" presName="connectorText" presStyleLbl="sibTrans1D1" presStyleIdx="8" presStyleCnt="20"/>
      <dgm:spPr/>
    </dgm:pt>
    <dgm:pt modelId="{70597D87-0C86-A74A-8570-5FA7B645C1A9}" type="pres">
      <dgm:prSet presAssocID="{8B39B7FD-EA90-49AD-B91E-E3349DA0E9EB}" presName="node" presStyleLbl="node1" presStyleIdx="9" presStyleCnt="21">
        <dgm:presLayoutVars>
          <dgm:bulletEnabled val="1"/>
        </dgm:presLayoutVars>
      </dgm:prSet>
      <dgm:spPr/>
    </dgm:pt>
    <dgm:pt modelId="{8F78FF32-A8ED-F045-A37C-27D4E8F44E35}" type="pres">
      <dgm:prSet presAssocID="{7B8CBD21-868F-4CA0-91C7-1E5C6D1E2BC1}" presName="sibTrans" presStyleLbl="sibTrans1D1" presStyleIdx="9" presStyleCnt="20"/>
      <dgm:spPr/>
    </dgm:pt>
    <dgm:pt modelId="{BB7B9CFD-2388-CF45-9FE6-B7F1BDBB6297}" type="pres">
      <dgm:prSet presAssocID="{7B8CBD21-868F-4CA0-91C7-1E5C6D1E2BC1}" presName="connectorText" presStyleLbl="sibTrans1D1" presStyleIdx="9" presStyleCnt="20"/>
      <dgm:spPr/>
    </dgm:pt>
    <dgm:pt modelId="{EA83B83A-7148-A94D-B18F-FC1BD09DFF10}" type="pres">
      <dgm:prSet presAssocID="{DE31FD51-8C5F-4C4D-9B04-4413714E8AEE}" presName="node" presStyleLbl="node1" presStyleIdx="10" presStyleCnt="21">
        <dgm:presLayoutVars>
          <dgm:bulletEnabled val="1"/>
        </dgm:presLayoutVars>
      </dgm:prSet>
      <dgm:spPr/>
    </dgm:pt>
    <dgm:pt modelId="{4E57C790-A5E7-8A42-975B-DD80704758B0}" type="pres">
      <dgm:prSet presAssocID="{15C71BC3-772D-4C4C-9689-20E5162F27CD}" presName="sibTrans" presStyleLbl="sibTrans1D1" presStyleIdx="10" presStyleCnt="20"/>
      <dgm:spPr/>
    </dgm:pt>
    <dgm:pt modelId="{96818967-CCA5-C642-B6F7-7C4DB9C31ADC}" type="pres">
      <dgm:prSet presAssocID="{15C71BC3-772D-4C4C-9689-20E5162F27CD}" presName="connectorText" presStyleLbl="sibTrans1D1" presStyleIdx="10" presStyleCnt="20"/>
      <dgm:spPr/>
    </dgm:pt>
    <dgm:pt modelId="{C8BC0680-E6A1-FC47-802D-D62A20410B12}" type="pres">
      <dgm:prSet presAssocID="{D189463B-7FE9-49A0-A3D4-D0C1F0282E58}" presName="node" presStyleLbl="node1" presStyleIdx="11" presStyleCnt="21">
        <dgm:presLayoutVars>
          <dgm:bulletEnabled val="1"/>
        </dgm:presLayoutVars>
      </dgm:prSet>
      <dgm:spPr/>
    </dgm:pt>
    <dgm:pt modelId="{7CC70265-E7A7-A34A-8D30-8A2BC5BF35A8}" type="pres">
      <dgm:prSet presAssocID="{778B0483-9895-4B87-9203-06D582BC6C61}" presName="sibTrans" presStyleLbl="sibTrans1D1" presStyleIdx="11" presStyleCnt="20"/>
      <dgm:spPr/>
    </dgm:pt>
    <dgm:pt modelId="{10013B1C-6467-BF47-AF9C-6011C021A1BF}" type="pres">
      <dgm:prSet presAssocID="{778B0483-9895-4B87-9203-06D582BC6C61}" presName="connectorText" presStyleLbl="sibTrans1D1" presStyleIdx="11" presStyleCnt="20"/>
      <dgm:spPr/>
    </dgm:pt>
    <dgm:pt modelId="{9FF9DDF0-22D5-489E-82E3-96E0CDF1B97D}" type="pres">
      <dgm:prSet presAssocID="{01447374-890F-4EDD-9427-837650F01AC6}" presName="node" presStyleLbl="node1" presStyleIdx="12" presStyleCnt="21">
        <dgm:presLayoutVars>
          <dgm:bulletEnabled val="1"/>
        </dgm:presLayoutVars>
      </dgm:prSet>
      <dgm:spPr/>
    </dgm:pt>
    <dgm:pt modelId="{71E95E00-B682-4A57-9260-79A729772EF9}" type="pres">
      <dgm:prSet presAssocID="{7767ED5A-B566-461E-BD64-CBF3622B1862}" presName="sibTrans" presStyleLbl="sibTrans1D1" presStyleIdx="12" presStyleCnt="20"/>
      <dgm:spPr/>
    </dgm:pt>
    <dgm:pt modelId="{270834B3-7AC8-40BD-A991-8BFBF6812E00}" type="pres">
      <dgm:prSet presAssocID="{7767ED5A-B566-461E-BD64-CBF3622B1862}" presName="connectorText" presStyleLbl="sibTrans1D1" presStyleIdx="12" presStyleCnt="20"/>
      <dgm:spPr/>
    </dgm:pt>
    <dgm:pt modelId="{B027A12C-AEE0-44CF-9ACF-BED22BBCCFF8}" type="pres">
      <dgm:prSet presAssocID="{02ECA7BD-61EE-4CF0-B23E-0ED52BCE8E5E}" presName="node" presStyleLbl="node1" presStyleIdx="13" presStyleCnt="21">
        <dgm:presLayoutVars>
          <dgm:bulletEnabled val="1"/>
        </dgm:presLayoutVars>
      </dgm:prSet>
      <dgm:spPr/>
    </dgm:pt>
    <dgm:pt modelId="{8DBDDDAD-5139-4B74-BBF6-F72E7AB6389F}" type="pres">
      <dgm:prSet presAssocID="{67ADECE5-F071-4523-A7A0-FE0932F51173}" presName="sibTrans" presStyleLbl="sibTrans1D1" presStyleIdx="13" presStyleCnt="20"/>
      <dgm:spPr/>
    </dgm:pt>
    <dgm:pt modelId="{49245D3B-23F4-4317-913B-C8762E62771A}" type="pres">
      <dgm:prSet presAssocID="{67ADECE5-F071-4523-A7A0-FE0932F51173}" presName="connectorText" presStyleLbl="sibTrans1D1" presStyleIdx="13" presStyleCnt="20"/>
      <dgm:spPr/>
    </dgm:pt>
    <dgm:pt modelId="{24D77A52-8630-4987-B52C-6905AE990211}" type="pres">
      <dgm:prSet presAssocID="{0169B70C-63A7-4027-9A65-8549A04FE267}" presName="node" presStyleLbl="node1" presStyleIdx="14" presStyleCnt="21">
        <dgm:presLayoutVars>
          <dgm:bulletEnabled val="1"/>
        </dgm:presLayoutVars>
      </dgm:prSet>
      <dgm:spPr/>
    </dgm:pt>
    <dgm:pt modelId="{B0165839-DA49-4D11-A3BE-AA71BEE8B88A}" type="pres">
      <dgm:prSet presAssocID="{EB51A34B-804B-4529-A527-CBF14032BB1D}" presName="sibTrans" presStyleLbl="sibTrans1D1" presStyleIdx="14" presStyleCnt="20"/>
      <dgm:spPr/>
    </dgm:pt>
    <dgm:pt modelId="{AFF2FA69-C857-4B9F-A4C0-1088C705BB16}" type="pres">
      <dgm:prSet presAssocID="{EB51A34B-804B-4529-A527-CBF14032BB1D}" presName="connectorText" presStyleLbl="sibTrans1D1" presStyleIdx="14" presStyleCnt="20"/>
      <dgm:spPr/>
    </dgm:pt>
    <dgm:pt modelId="{C33C052D-D156-CA4A-BB4E-850D5E570C58}" type="pres">
      <dgm:prSet presAssocID="{3653F788-8368-4CE9-8096-5EA5F751920A}" presName="node" presStyleLbl="node1" presStyleIdx="15" presStyleCnt="21">
        <dgm:presLayoutVars>
          <dgm:bulletEnabled val="1"/>
        </dgm:presLayoutVars>
      </dgm:prSet>
      <dgm:spPr/>
    </dgm:pt>
    <dgm:pt modelId="{20A7ADD9-CD34-5949-AAF3-532BDF5A408F}" type="pres">
      <dgm:prSet presAssocID="{8AE001F1-2295-4C96-9A61-57A121234BF5}" presName="sibTrans" presStyleLbl="sibTrans1D1" presStyleIdx="15" presStyleCnt="20"/>
      <dgm:spPr/>
    </dgm:pt>
    <dgm:pt modelId="{3E66FCD1-CEE4-B44B-82EB-B8A9C38BA8A0}" type="pres">
      <dgm:prSet presAssocID="{8AE001F1-2295-4C96-9A61-57A121234BF5}" presName="connectorText" presStyleLbl="sibTrans1D1" presStyleIdx="15" presStyleCnt="20"/>
      <dgm:spPr/>
    </dgm:pt>
    <dgm:pt modelId="{150AC771-BB48-CE4C-88B2-6ADE2DED5C6E}" type="pres">
      <dgm:prSet presAssocID="{3EE46689-111E-4907-835D-A44531C0930F}" presName="node" presStyleLbl="node1" presStyleIdx="16" presStyleCnt="21">
        <dgm:presLayoutVars>
          <dgm:bulletEnabled val="1"/>
        </dgm:presLayoutVars>
      </dgm:prSet>
      <dgm:spPr/>
    </dgm:pt>
    <dgm:pt modelId="{CAFA8228-8467-AB4D-AA77-BB38E32B1297}" type="pres">
      <dgm:prSet presAssocID="{78F4A28F-D13B-4EBD-9557-75512541FC32}" presName="sibTrans" presStyleLbl="sibTrans1D1" presStyleIdx="16" presStyleCnt="20"/>
      <dgm:spPr/>
    </dgm:pt>
    <dgm:pt modelId="{92E5BC8C-B547-CE4E-BAC1-F030DAB7E85D}" type="pres">
      <dgm:prSet presAssocID="{78F4A28F-D13B-4EBD-9557-75512541FC32}" presName="connectorText" presStyleLbl="sibTrans1D1" presStyleIdx="16" presStyleCnt="20"/>
      <dgm:spPr/>
    </dgm:pt>
    <dgm:pt modelId="{6089D8EC-E33E-654C-8D91-20DE606CC3C6}" type="pres">
      <dgm:prSet presAssocID="{10811640-A09D-414B-8F9C-91268F3E840B}" presName="node" presStyleLbl="node1" presStyleIdx="17" presStyleCnt="21">
        <dgm:presLayoutVars>
          <dgm:bulletEnabled val="1"/>
        </dgm:presLayoutVars>
      </dgm:prSet>
      <dgm:spPr/>
    </dgm:pt>
    <dgm:pt modelId="{7385C3FF-2E92-984F-A299-877B029B47B0}" type="pres">
      <dgm:prSet presAssocID="{25C40134-B95F-432C-AFA6-7987547EBE33}" presName="sibTrans" presStyleLbl="sibTrans1D1" presStyleIdx="17" presStyleCnt="20"/>
      <dgm:spPr/>
    </dgm:pt>
    <dgm:pt modelId="{A6B8325A-E340-3E42-BC1E-CCD8D42842A1}" type="pres">
      <dgm:prSet presAssocID="{25C40134-B95F-432C-AFA6-7987547EBE33}" presName="connectorText" presStyleLbl="sibTrans1D1" presStyleIdx="17" presStyleCnt="20"/>
      <dgm:spPr/>
    </dgm:pt>
    <dgm:pt modelId="{25F5D890-4240-8D40-99B0-7E91505BF9ED}" type="pres">
      <dgm:prSet presAssocID="{866CB417-D625-47D2-A388-EB9FDC45A7D3}" presName="node" presStyleLbl="node1" presStyleIdx="18" presStyleCnt="21">
        <dgm:presLayoutVars>
          <dgm:bulletEnabled val="1"/>
        </dgm:presLayoutVars>
      </dgm:prSet>
      <dgm:spPr/>
    </dgm:pt>
    <dgm:pt modelId="{AA757EB0-00E2-8F49-9DED-0BF88E6CC40E}" type="pres">
      <dgm:prSet presAssocID="{AF621BD1-86A8-49B9-A766-D0001AB43DE5}" presName="sibTrans" presStyleLbl="sibTrans1D1" presStyleIdx="18" presStyleCnt="20"/>
      <dgm:spPr/>
    </dgm:pt>
    <dgm:pt modelId="{2F9A789A-5A72-7D49-8C05-D868C17027A9}" type="pres">
      <dgm:prSet presAssocID="{AF621BD1-86A8-49B9-A766-D0001AB43DE5}" presName="connectorText" presStyleLbl="sibTrans1D1" presStyleIdx="18" presStyleCnt="20"/>
      <dgm:spPr/>
    </dgm:pt>
    <dgm:pt modelId="{9D6A84D3-D5F8-0243-9D87-C53A94E0BAFC}" type="pres">
      <dgm:prSet presAssocID="{985AA818-11D4-4B41-BEA6-452BB69C8D65}" presName="node" presStyleLbl="node1" presStyleIdx="19" presStyleCnt="21">
        <dgm:presLayoutVars>
          <dgm:bulletEnabled val="1"/>
        </dgm:presLayoutVars>
      </dgm:prSet>
      <dgm:spPr/>
    </dgm:pt>
    <dgm:pt modelId="{D5210890-F153-9F44-A778-6A81DEF86493}" type="pres">
      <dgm:prSet presAssocID="{1735850F-72B1-47CA-8B1B-C4287B5A2A66}" presName="sibTrans" presStyleLbl="sibTrans1D1" presStyleIdx="19" presStyleCnt="20"/>
      <dgm:spPr/>
    </dgm:pt>
    <dgm:pt modelId="{8773E08B-BFC3-DC49-8EB8-90B82C824B0A}" type="pres">
      <dgm:prSet presAssocID="{1735850F-72B1-47CA-8B1B-C4287B5A2A66}" presName="connectorText" presStyleLbl="sibTrans1D1" presStyleIdx="19" presStyleCnt="20"/>
      <dgm:spPr/>
    </dgm:pt>
    <dgm:pt modelId="{A98C58E2-7D81-D945-B2A3-D65EAE72D9B5}" type="pres">
      <dgm:prSet presAssocID="{0883C61C-F217-486C-B153-5E644EC95AE3}" presName="node" presStyleLbl="node1" presStyleIdx="20" presStyleCnt="21">
        <dgm:presLayoutVars>
          <dgm:bulletEnabled val="1"/>
        </dgm:presLayoutVars>
      </dgm:prSet>
      <dgm:spPr/>
    </dgm:pt>
  </dgm:ptLst>
  <dgm:cxnLst>
    <dgm:cxn modelId="{5285F500-DE8B-48AD-A40E-B282EF6BB168}" type="presOf" srcId="{25C40134-B95F-432C-AFA6-7987547EBE33}" destId="{7385C3FF-2E92-984F-A299-877B029B47B0}" srcOrd="0" destOrd="0" presId="urn:microsoft.com/office/officeart/2016/7/layout/RepeatingBendingProcessNew"/>
    <dgm:cxn modelId="{4558A701-077E-4E7E-9514-29EE3D24E41F}" type="presOf" srcId="{295D2D9D-989F-421B-B5DA-430A0EBF9FF0}" destId="{180FA6A4-61C7-3948-B93A-D10EBA579324}" srcOrd="0" destOrd="0" presId="urn:microsoft.com/office/officeart/2016/7/layout/RepeatingBendingProcessNew"/>
    <dgm:cxn modelId="{8F19D301-7692-48A3-93A4-A9272438402F}" type="presOf" srcId="{295D2D9D-989F-421B-B5DA-430A0EBF9FF0}" destId="{CE49C18E-82A8-7348-BD41-20A3FED3C09F}" srcOrd="1" destOrd="0" presId="urn:microsoft.com/office/officeart/2016/7/layout/RepeatingBendingProcessNew"/>
    <dgm:cxn modelId="{7E3C800D-D24E-4B72-88CE-FA75FFABE698}" type="presOf" srcId="{67ADECE5-F071-4523-A7A0-FE0932F51173}" destId="{8DBDDDAD-5139-4B74-BBF6-F72E7AB6389F}" srcOrd="0" destOrd="0" presId="urn:microsoft.com/office/officeart/2016/7/layout/RepeatingBendingProcessNew"/>
    <dgm:cxn modelId="{9DBBD60D-7D7D-40CF-B204-549E498A60D0}" type="presOf" srcId="{AF621BD1-86A8-49B9-A766-D0001AB43DE5}" destId="{AA757EB0-00E2-8F49-9DED-0BF88E6CC40E}" srcOrd="0" destOrd="0" presId="urn:microsoft.com/office/officeart/2016/7/layout/RepeatingBendingProcessNew"/>
    <dgm:cxn modelId="{B8542D13-70FE-4851-8B27-C2E2FD4CC50F}" type="presOf" srcId="{5582F77A-5EC2-4003-B720-E9ADDF06F01C}" destId="{2CD988D4-4898-1543-9D39-53AB77CE4A43}" srcOrd="0" destOrd="0" presId="urn:microsoft.com/office/officeart/2016/7/layout/RepeatingBendingProcessNew"/>
    <dgm:cxn modelId="{11BDC814-C8E9-444D-8D49-3D908832567F}" type="presOf" srcId="{15C71BC3-772D-4C4C-9689-20E5162F27CD}" destId="{96818967-CCA5-C642-B6F7-7C4DB9C31ADC}" srcOrd="1" destOrd="0" presId="urn:microsoft.com/office/officeart/2016/7/layout/RepeatingBendingProcessNew"/>
    <dgm:cxn modelId="{A7C78718-9354-46B6-9B12-040457ECA783}" type="presOf" srcId="{EB51A34B-804B-4529-A527-CBF14032BB1D}" destId="{B0165839-DA49-4D11-A3BE-AA71BEE8B88A}" srcOrd="0" destOrd="0" presId="urn:microsoft.com/office/officeart/2016/7/layout/RepeatingBendingProcessNew"/>
    <dgm:cxn modelId="{E6949D1B-D98A-43B9-A99F-2701D7670884}" type="presOf" srcId="{2777ABCB-3E0A-41BE-BC63-338633F280AB}" destId="{F7921013-DA02-4441-80BA-5D4E62A06425}" srcOrd="1" destOrd="0" presId="urn:microsoft.com/office/officeart/2016/7/layout/RepeatingBendingProcessNew"/>
    <dgm:cxn modelId="{351E5D26-3652-45DB-BBC4-5F0E254FEA38}" srcId="{103EAE8B-1B23-4271-9879-2971A88F14D3}" destId="{3653F788-8368-4CE9-8096-5EA5F751920A}" srcOrd="15" destOrd="0" parTransId="{05D8D1E6-849E-4E99-A4AC-85AA8BEAB6EA}" sibTransId="{8AE001F1-2295-4C96-9A61-57A121234BF5}"/>
    <dgm:cxn modelId="{1EB05327-1E9E-4AED-BFDD-C240C505D2B3}" type="presOf" srcId="{FB88C784-0103-4F02-BDA4-10A34F200859}" destId="{9F15A272-C3AC-0047-97F3-7215DC8F0022}" srcOrd="0" destOrd="0" presId="urn:microsoft.com/office/officeart/2016/7/layout/RepeatingBendingProcessNew"/>
    <dgm:cxn modelId="{9CE00829-212A-40EA-ABB6-A036D0FAE15D}" type="presOf" srcId="{35533C2D-1B95-47B7-BBD7-4989C0F113D0}" destId="{3B3DF981-22F5-9941-92B7-A77FAE22504F}" srcOrd="0" destOrd="0" presId="urn:microsoft.com/office/officeart/2016/7/layout/RepeatingBendingProcessNew"/>
    <dgm:cxn modelId="{1B337329-363B-4CBF-809A-8CCD10752676}" srcId="{103EAE8B-1B23-4271-9879-2971A88F14D3}" destId="{866CB417-D625-47D2-A388-EB9FDC45A7D3}" srcOrd="18" destOrd="0" parTransId="{63F32D22-0535-4AE7-81D8-CC3184E57B6D}" sibTransId="{AF621BD1-86A8-49B9-A766-D0001AB43DE5}"/>
    <dgm:cxn modelId="{02B3D529-4A58-4EA8-9489-0B4C6CB83350}" type="presOf" srcId="{14DAE7EA-D9D4-45E3-87F6-F591E881FD5A}" destId="{1A2D16E2-3F98-3B4B-A4BE-CC0957B4993C}" srcOrd="1" destOrd="0" presId="urn:microsoft.com/office/officeart/2016/7/layout/RepeatingBendingProcessNew"/>
    <dgm:cxn modelId="{137F2F2A-3AB1-4262-93F5-4D2187628D60}" type="presOf" srcId="{3EE46689-111E-4907-835D-A44531C0930F}" destId="{150AC771-BB48-CE4C-88B2-6ADE2DED5C6E}" srcOrd="0" destOrd="0" presId="urn:microsoft.com/office/officeart/2016/7/layout/RepeatingBendingProcessNew"/>
    <dgm:cxn modelId="{A7CCE32A-FD6C-49AA-A4A8-4537123BB8D4}" type="presOf" srcId="{01447374-890F-4EDD-9427-837650F01AC6}" destId="{9FF9DDF0-22D5-489E-82E3-96E0CDF1B97D}" srcOrd="0" destOrd="0" presId="urn:microsoft.com/office/officeart/2016/7/layout/RepeatingBendingProcessNew"/>
    <dgm:cxn modelId="{53BD882F-344C-46A1-8F4F-4D413E58EF50}" type="presOf" srcId="{0169B70C-63A7-4027-9A65-8549A04FE267}" destId="{24D77A52-8630-4987-B52C-6905AE990211}" srcOrd="0" destOrd="0" presId="urn:microsoft.com/office/officeart/2016/7/layout/RepeatingBendingProcessNew"/>
    <dgm:cxn modelId="{D37B8438-8775-4DF8-A7C4-E89245CDBB95}" type="presOf" srcId="{DE31FD51-8C5F-4C4D-9B04-4413714E8AEE}" destId="{EA83B83A-7148-A94D-B18F-FC1BD09DFF10}" srcOrd="0" destOrd="0" presId="urn:microsoft.com/office/officeart/2016/7/layout/RepeatingBendingProcessNew"/>
    <dgm:cxn modelId="{4828474A-6F3C-4C5F-89EE-60647BC590B1}" srcId="{103EAE8B-1B23-4271-9879-2971A88F14D3}" destId="{8B39B7FD-EA90-49AD-B91E-E3349DA0E9EB}" srcOrd="9" destOrd="0" parTransId="{83BAB129-B2CA-4EB7-BBDE-A9176CE8AB85}" sibTransId="{7B8CBD21-868F-4CA0-91C7-1E5C6D1E2BC1}"/>
    <dgm:cxn modelId="{2AB3FC4B-73A3-469B-8808-3F18A3D8CA57}" type="presOf" srcId="{5E322D4F-3845-4C27-9FA1-6831693516F2}" destId="{46870367-0B45-AD4D-B7A2-65C2F8AAAD78}" srcOrd="1" destOrd="0" presId="urn:microsoft.com/office/officeart/2016/7/layout/RepeatingBendingProcessNew"/>
    <dgm:cxn modelId="{91B20C4E-22EC-49D1-9FE1-01CDD99784F0}" srcId="{103EAE8B-1B23-4271-9879-2971A88F14D3}" destId="{3EE46689-111E-4907-835D-A44531C0930F}" srcOrd="16" destOrd="0" parTransId="{87432A0D-5DAB-4BC6-9E95-50A513BF94F8}" sibTransId="{78F4A28F-D13B-4EBD-9557-75512541FC32}"/>
    <dgm:cxn modelId="{5E43D058-8AFE-4AC5-A7F2-3EE6D699E635}" type="presOf" srcId="{866CB417-D625-47D2-A388-EB9FDC45A7D3}" destId="{25F5D890-4240-8D40-99B0-7E91505BF9ED}" srcOrd="0" destOrd="0" presId="urn:microsoft.com/office/officeart/2016/7/layout/RepeatingBendingProcessNew"/>
    <dgm:cxn modelId="{668A1B5C-8890-4061-B30A-C805B546B45C}" type="presOf" srcId="{778B0483-9895-4B87-9203-06D582BC6C61}" destId="{10013B1C-6467-BF47-AF9C-6011C021A1BF}" srcOrd="1" destOrd="0" presId="urn:microsoft.com/office/officeart/2016/7/layout/RepeatingBendingProcessNew"/>
    <dgm:cxn modelId="{2E0A6660-CC0A-40AA-A3F2-6729F2860391}" type="presOf" srcId="{BB012A95-CE8B-49FA-B365-B19B218752C0}" destId="{3BC9BF7D-3FAC-0A41-928A-D7B7F1F97061}" srcOrd="0" destOrd="0" presId="urn:microsoft.com/office/officeart/2016/7/layout/RepeatingBendingProcessNew"/>
    <dgm:cxn modelId="{AA5DEE6B-297D-4ACE-B085-417DF70B8203}" srcId="{103EAE8B-1B23-4271-9879-2971A88F14D3}" destId="{BB012A95-CE8B-49FA-B365-B19B218752C0}" srcOrd="3" destOrd="0" parTransId="{D74224DE-DC7A-4431-96D0-1959C9AF6F47}" sibTransId="{14DAE7EA-D9D4-45E3-87F6-F591E881FD5A}"/>
    <dgm:cxn modelId="{8EDE2377-592E-4898-879B-024DB6283E8C}" type="presOf" srcId="{7767ED5A-B566-461E-BD64-CBF3622B1862}" destId="{71E95E00-B682-4A57-9260-79A729772EF9}" srcOrd="0" destOrd="0" presId="urn:microsoft.com/office/officeart/2016/7/layout/RepeatingBendingProcessNew"/>
    <dgm:cxn modelId="{3F11427A-9C73-41FD-9C42-231C6D64E2F2}" srcId="{103EAE8B-1B23-4271-9879-2971A88F14D3}" destId="{0169B70C-63A7-4027-9A65-8549A04FE267}" srcOrd="14" destOrd="0" parTransId="{4067225F-5327-4652-89E7-32E2E4E707DE}" sibTransId="{EB51A34B-804B-4529-A527-CBF14032BB1D}"/>
    <dgm:cxn modelId="{DB6BC07D-100B-4D61-8BC6-AEE054210E01}" type="presOf" srcId="{25C40134-B95F-432C-AFA6-7987547EBE33}" destId="{A6B8325A-E340-3E42-BC1E-CCD8D42842A1}" srcOrd="1" destOrd="0" presId="urn:microsoft.com/office/officeart/2016/7/layout/RepeatingBendingProcessNew"/>
    <dgm:cxn modelId="{005F1B81-3C77-4CFD-B806-4900914FBE7B}" srcId="{103EAE8B-1B23-4271-9879-2971A88F14D3}" destId="{4271CDBE-A263-4EAE-9DFF-E771C08C911C}" srcOrd="4" destOrd="0" parTransId="{945AC87C-8C3D-4F18-A8BB-7F6FD999F513}" sibTransId="{295D2D9D-989F-421B-B5DA-430A0EBF9FF0}"/>
    <dgm:cxn modelId="{83653B82-86C5-4F28-9A8C-105E5EB44406}" type="presOf" srcId="{78F4A28F-D13B-4EBD-9557-75512541FC32}" destId="{CAFA8228-8467-AB4D-AA77-BB38E32B1297}" srcOrd="0" destOrd="0" presId="urn:microsoft.com/office/officeart/2016/7/layout/RepeatingBendingProcessNew"/>
    <dgm:cxn modelId="{AA03E884-13CA-4363-9DBB-2630127EA4A9}" type="presOf" srcId="{02ECA7BD-61EE-4CF0-B23E-0ED52BCE8E5E}" destId="{B027A12C-AEE0-44CF-9ACF-BED22BBCCFF8}" srcOrd="0" destOrd="0" presId="urn:microsoft.com/office/officeart/2016/7/layout/RepeatingBendingProcessNew"/>
    <dgm:cxn modelId="{4E8F4185-C685-45C4-BD53-B26C05D6D0BD}" type="presOf" srcId="{7B8CBD21-868F-4CA0-91C7-1E5C6D1E2BC1}" destId="{BB7B9CFD-2388-CF45-9FE6-B7F1BDBB6297}" srcOrd="1" destOrd="0" presId="urn:microsoft.com/office/officeart/2016/7/layout/RepeatingBendingProcessNew"/>
    <dgm:cxn modelId="{E6A5CA89-C60D-49B6-940E-13326D2BA440}" type="presOf" srcId="{7B8CBD21-868F-4CA0-91C7-1E5C6D1E2BC1}" destId="{8F78FF32-A8ED-F045-A37C-27D4E8F44E35}" srcOrd="0" destOrd="0" presId="urn:microsoft.com/office/officeart/2016/7/layout/RepeatingBendingProcessNew"/>
    <dgm:cxn modelId="{1159978A-3E6D-4AD8-9A36-7328D2B7EFCE}" type="presOf" srcId="{5E322D4F-3845-4C27-9FA1-6831693516F2}" destId="{41A1B05F-E97B-904F-A73D-5ED5C35AB143}" srcOrd="0" destOrd="0" presId="urn:microsoft.com/office/officeart/2016/7/layout/RepeatingBendingProcessNew"/>
    <dgm:cxn modelId="{2BDFFE8D-5919-4C66-B18A-18AB3B9652AB}" type="presOf" srcId="{1F7D2E1C-D0F7-48DA-BAE4-193164FE534F}" destId="{DC04FB16-756D-834F-9D4F-AF77241A0327}" srcOrd="0" destOrd="0" presId="urn:microsoft.com/office/officeart/2016/7/layout/RepeatingBendingProcessNew"/>
    <dgm:cxn modelId="{19667F91-D7F8-46C1-9E0A-D5604D9D5937}" type="presOf" srcId="{8B39B7FD-EA90-49AD-B91E-E3349DA0E9EB}" destId="{70597D87-0C86-A74A-8570-5FA7B645C1A9}" srcOrd="0" destOrd="0" presId="urn:microsoft.com/office/officeart/2016/7/layout/RepeatingBendingProcessNew"/>
    <dgm:cxn modelId="{DC77C691-2A04-43DB-87A4-975235CB568C}" type="presOf" srcId="{461657DE-A02B-47B8-8844-4816F181D849}" destId="{C11D4D0D-841F-0E4A-BA96-F4A206F78365}" srcOrd="0" destOrd="0" presId="urn:microsoft.com/office/officeart/2016/7/layout/RepeatingBendingProcessNew"/>
    <dgm:cxn modelId="{EDC09E95-A81F-4486-83F5-E8011AFF18FD}" type="presOf" srcId="{2BE08FB5-5682-4F80-AB01-17D77CEDBC88}" destId="{713DEFFA-DEBB-FC47-AE2D-499AAA22C861}" srcOrd="0" destOrd="0" presId="urn:microsoft.com/office/officeart/2016/7/layout/RepeatingBendingProcessNew"/>
    <dgm:cxn modelId="{3AA8B4A2-411F-4C43-919E-B750E250585E}" type="presOf" srcId="{2383D3C8-0953-441B-894C-4BFB9003A216}" destId="{EC6C1BB3-772E-4B45-99B5-72CEB423CB0F}" srcOrd="1" destOrd="0" presId="urn:microsoft.com/office/officeart/2016/7/layout/RepeatingBendingProcessNew"/>
    <dgm:cxn modelId="{F7E553A3-744F-4DC8-B0ED-F717D9A4254E}" srcId="{103EAE8B-1B23-4271-9879-2971A88F14D3}" destId="{396A91CB-7160-4FB0-A624-020625161EB1}" srcOrd="1" destOrd="0" parTransId="{65FEA403-A84B-41DE-96A9-95B5F25FFE23}" sibTransId="{2383D3C8-0953-441B-894C-4BFB9003A216}"/>
    <dgm:cxn modelId="{96D112A5-3E5D-4E36-9AAE-1766E75A1D17}" type="presOf" srcId="{2383D3C8-0953-441B-894C-4BFB9003A216}" destId="{E37DC18E-C914-844A-A255-40EC7FA6864E}" srcOrd="0" destOrd="0" presId="urn:microsoft.com/office/officeart/2016/7/layout/RepeatingBendingProcessNew"/>
    <dgm:cxn modelId="{78CA88A5-699D-4DA5-AB40-9C60B994DA90}" type="presOf" srcId="{1735850F-72B1-47CA-8B1B-C4287B5A2A66}" destId="{8773E08B-BFC3-DC49-8EB8-90B82C824B0A}" srcOrd="1" destOrd="0" presId="urn:microsoft.com/office/officeart/2016/7/layout/RepeatingBendingProcessNew"/>
    <dgm:cxn modelId="{48D844A6-51B7-4E7C-B9FB-EB5F9F5DB39B}" type="presOf" srcId="{778B0483-9895-4B87-9203-06D582BC6C61}" destId="{7CC70265-E7A7-A34A-8D30-8A2BC5BF35A8}" srcOrd="0" destOrd="0" presId="urn:microsoft.com/office/officeart/2016/7/layout/RepeatingBendingProcessNew"/>
    <dgm:cxn modelId="{CE33D4A7-8228-4EFD-9B4A-8C3D2EB2A4B4}" type="presOf" srcId="{0883C61C-F217-486C-B153-5E644EC95AE3}" destId="{A98C58E2-7D81-D945-B2A3-D65EAE72D9B5}" srcOrd="0" destOrd="0" presId="urn:microsoft.com/office/officeart/2016/7/layout/RepeatingBendingProcessNew"/>
    <dgm:cxn modelId="{F930DCA8-4962-4C49-915E-6034AD12B587}" type="presOf" srcId="{3744F983-9197-4E36-8D14-2D9094F4AAA5}" destId="{5D0F3106-2032-1E4C-BA83-C771909097AF}" srcOrd="0" destOrd="0" presId="urn:microsoft.com/office/officeart/2016/7/layout/RepeatingBendingProcessNew"/>
    <dgm:cxn modelId="{B08D8DB2-E4CD-4228-A50B-B00BB2D191D7}" type="presOf" srcId="{10811640-A09D-414B-8F9C-91268F3E840B}" destId="{6089D8EC-E33E-654C-8D91-20DE606CC3C6}" srcOrd="0" destOrd="0" presId="urn:microsoft.com/office/officeart/2016/7/layout/RepeatingBendingProcessNew"/>
    <dgm:cxn modelId="{7A761FB3-2819-4F4E-8FC7-61DA87F5586F}" srcId="{103EAE8B-1B23-4271-9879-2971A88F14D3}" destId="{C0BF8675-3125-4A9E-BC76-9B9489CA82DE}" srcOrd="7" destOrd="0" parTransId="{A7CFF5C6-9B27-4CC7-A7BA-643643B347DD}" sibTransId="{3744F983-9197-4E36-8D14-2D9094F4AAA5}"/>
    <dgm:cxn modelId="{CE61BAB3-C5CF-4144-A5B4-DF58725D0412}" type="presOf" srcId="{4271CDBE-A263-4EAE-9DFF-E771C08C911C}" destId="{B0F2319D-ADA8-FC4F-9D8D-8CD001BE8DD5}" srcOrd="0" destOrd="0" presId="urn:microsoft.com/office/officeart/2016/7/layout/RepeatingBendingProcessNew"/>
    <dgm:cxn modelId="{B60AD5B3-444D-4D86-8D7D-2CEE19FACD86}" type="presOf" srcId="{2777ABCB-3E0A-41BE-BC63-338633F280AB}" destId="{DF12559C-4594-394D-A8FE-627C24F8A0F4}" srcOrd="0" destOrd="0" presId="urn:microsoft.com/office/officeart/2016/7/layout/RepeatingBendingProcessNew"/>
    <dgm:cxn modelId="{AB5A70B8-96B7-489A-ABD0-B1E4C18F9E8E}" type="presOf" srcId="{2BE08FB5-5682-4F80-AB01-17D77CEDBC88}" destId="{799110DA-A650-E744-8C6A-06BACEF076AB}" srcOrd="1" destOrd="0" presId="urn:microsoft.com/office/officeart/2016/7/layout/RepeatingBendingProcessNew"/>
    <dgm:cxn modelId="{C71095B8-4851-4CCA-A822-35EA52D9D551}" type="presOf" srcId="{27421EF9-3B6A-4828-9E83-B9E79B2491C3}" destId="{5361DA86-381A-C54B-95DA-301E6EA2B26A}" srcOrd="0" destOrd="0" presId="urn:microsoft.com/office/officeart/2016/7/layout/RepeatingBendingProcessNew"/>
    <dgm:cxn modelId="{3F6539B9-DC04-4929-A045-9B5309DC5722}" srcId="{103EAE8B-1B23-4271-9879-2971A88F14D3}" destId="{461657DE-A02B-47B8-8844-4816F181D849}" srcOrd="8" destOrd="0" parTransId="{58B29358-77A0-4671-9C7F-75CCB586987D}" sibTransId="{FB88C784-0103-4F02-BDA4-10A34F200859}"/>
    <dgm:cxn modelId="{BE36FCBC-D345-40D5-9D57-5F682AD44BDF}" type="presOf" srcId="{396A91CB-7160-4FB0-A624-020625161EB1}" destId="{0C95A8F8-EE14-0C47-91C2-84806B92BCA4}" srcOrd="0" destOrd="0" presId="urn:microsoft.com/office/officeart/2016/7/layout/RepeatingBendingProcessNew"/>
    <dgm:cxn modelId="{320139BF-D5CB-4C27-8991-EBD6C7C56DE7}" type="presOf" srcId="{15C71BC3-772D-4C4C-9689-20E5162F27CD}" destId="{4E57C790-A5E7-8A42-975B-DD80704758B0}" srcOrd="0" destOrd="0" presId="urn:microsoft.com/office/officeart/2016/7/layout/RepeatingBendingProcessNew"/>
    <dgm:cxn modelId="{DA0859C4-021D-4DFF-A314-E514FD78AD55}" type="presOf" srcId="{FB88C784-0103-4F02-BDA4-10A34F200859}" destId="{AF1C91BA-996D-4C48-A724-16E2536481A7}" srcOrd="1" destOrd="0" presId="urn:microsoft.com/office/officeart/2016/7/layout/RepeatingBendingProcessNew"/>
    <dgm:cxn modelId="{DF5B96C5-E128-46F0-90FB-C8BE75C35A5D}" srcId="{103EAE8B-1B23-4271-9879-2971A88F14D3}" destId="{0883C61C-F217-486C-B153-5E644EC95AE3}" srcOrd="20" destOrd="0" parTransId="{A5117089-E7A4-414F-AF51-D1CBC9DE96E4}" sibTransId="{6FBB1131-8D48-40DC-B628-3BA82DBD79BA}"/>
    <dgm:cxn modelId="{E42204C9-40D4-46B1-8A77-F7CFBD692BA7}" type="presOf" srcId="{1F7D2E1C-D0F7-48DA-BAE4-193164FE534F}" destId="{1C7BC1F0-7A0D-424F-ACFA-47FC298B0BF2}" srcOrd="1" destOrd="0" presId="urn:microsoft.com/office/officeart/2016/7/layout/RepeatingBendingProcessNew"/>
    <dgm:cxn modelId="{2E1D48C9-769E-41B8-92E2-0D9922B2D088}" srcId="{103EAE8B-1B23-4271-9879-2971A88F14D3}" destId="{78AB5C76-150F-4C37-9789-CC3DEA3A9DD5}" srcOrd="0" destOrd="0" parTransId="{2E97C5B2-1500-4305-9B7C-80DDF13D5677}" sibTransId="{2777ABCB-3E0A-41BE-BC63-338633F280AB}"/>
    <dgm:cxn modelId="{13504ECF-9E54-4427-9E70-9437C632AB25}" srcId="{103EAE8B-1B23-4271-9879-2971A88F14D3}" destId="{5582F77A-5EC2-4003-B720-E9ADDF06F01C}" srcOrd="2" destOrd="0" parTransId="{CA686A86-27E3-4912-ACA5-D3C35F3D9BA5}" sibTransId="{1F7D2E1C-D0F7-48DA-BAE4-193164FE534F}"/>
    <dgm:cxn modelId="{1121FBD1-580C-4799-9EB8-43661F08B2A2}" type="presOf" srcId="{3744F983-9197-4E36-8D14-2D9094F4AAA5}" destId="{E9683D7E-0215-414B-9993-7F009C6D6CFC}" srcOrd="1" destOrd="0" presId="urn:microsoft.com/office/officeart/2016/7/layout/RepeatingBendingProcessNew"/>
    <dgm:cxn modelId="{A938DED2-487C-4512-8F89-9984AAD53140}" type="presOf" srcId="{7767ED5A-B566-461E-BD64-CBF3622B1862}" destId="{270834B3-7AC8-40BD-A991-8BFBF6812E00}" srcOrd="1" destOrd="0" presId="urn:microsoft.com/office/officeart/2016/7/layout/RepeatingBendingProcessNew"/>
    <dgm:cxn modelId="{15E55BD3-6A46-447A-B058-4E8F5874BC2D}" type="presOf" srcId="{14DAE7EA-D9D4-45E3-87F6-F591E881FD5A}" destId="{A0630FD3-5938-3F4C-AA6D-1E0F464310ED}" srcOrd="0" destOrd="0" presId="urn:microsoft.com/office/officeart/2016/7/layout/RepeatingBendingProcessNew"/>
    <dgm:cxn modelId="{A4DFAAD5-3D94-4144-A1B2-DAA532856B1A}" type="presOf" srcId="{EB51A34B-804B-4529-A527-CBF14032BB1D}" destId="{AFF2FA69-C857-4B9F-A4C0-1088C705BB16}" srcOrd="1" destOrd="0" presId="urn:microsoft.com/office/officeart/2016/7/layout/RepeatingBendingProcessNew"/>
    <dgm:cxn modelId="{A11DF0D5-6D6A-4E84-A4A0-BA140222BBD5}" type="presOf" srcId="{8AE001F1-2295-4C96-9A61-57A121234BF5}" destId="{3E66FCD1-CEE4-B44B-82EB-B8A9C38BA8A0}" srcOrd="1" destOrd="0" presId="urn:microsoft.com/office/officeart/2016/7/layout/RepeatingBendingProcessNew"/>
    <dgm:cxn modelId="{6DD9F6D5-C9FE-4620-B172-49EFF582106E}" type="presOf" srcId="{8AE001F1-2295-4C96-9A61-57A121234BF5}" destId="{20A7ADD9-CD34-5949-AAF3-532BDF5A408F}" srcOrd="0" destOrd="0" presId="urn:microsoft.com/office/officeart/2016/7/layout/RepeatingBendingProcessNew"/>
    <dgm:cxn modelId="{F64D03D6-A34E-41DD-91FF-5B0783FEBFCC}" srcId="{103EAE8B-1B23-4271-9879-2971A88F14D3}" destId="{985AA818-11D4-4B41-BEA6-452BB69C8D65}" srcOrd="19" destOrd="0" parTransId="{42674D33-ADF9-41ED-816E-399FFE9E62E7}" sibTransId="{1735850F-72B1-47CA-8B1B-C4287B5A2A66}"/>
    <dgm:cxn modelId="{EF8C6CD6-2E2C-448B-B26C-1B472685A594}" srcId="{103EAE8B-1B23-4271-9879-2971A88F14D3}" destId="{D189463B-7FE9-49A0-A3D4-D0C1F0282E58}" srcOrd="11" destOrd="0" parTransId="{D53A72E4-2050-4006-94A7-A47DE62F8123}" sibTransId="{778B0483-9895-4B87-9203-06D582BC6C61}"/>
    <dgm:cxn modelId="{7F4458DD-3DE7-4AA0-9C33-F2B4E7E433EE}" type="presOf" srcId="{1735850F-72B1-47CA-8B1B-C4287B5A2A66}" destId="{D5210890-F153-9F44-A778-6A81DEF86493}" srcOrd="0" destOrd="0" presId="urn:microsoft.com/office/officeart/2016/7/layout/RepeatingBendingProcessNew"/>
    <dgm:cxn modelId="{7C8A51DF-5A95-41D7-BF96-D6D03B3CEAC3}" type="presOf" srcId="{D189463B-7FE9-49A0-A3D4-D0C1F0282E58}" destId="{C8BC0680-E6A1-FC47-802D-D62A20410B12}" srcOrd="0" destOrd="0" presId="urn:microsoft.com/office/officeart/2016/7/layout/RepeatingBendingProcessNew"/>
    <dgm:cxn modelId="{385AFBE0-282B-4F63-9374-D455C2F6960F}" type="presOf" srcId="{3653F788-8368-4CE9-8096-5EA5F751920A}" destId="{C33C052D-D156-CA4A-BB4E-850D5E570C58}" srcOrd="0" destOrd="0" presId="urn:microsoft.com/office/officeart/2016/7/layout/RepeatingBendingProcessNew"/>
    <dgm:cxn modelId="{30C316E2-A3C8-47FA-815D-9BBC363B346A}" srcId="{103EAE8B-1B23-4271-9879-2971A88F14D3}" destId="{35533C2D-1B95-47B7-BBD7-4989C0F113D0}" srcOrd="5" destOrd="0" parTransId="{A3B34013-F656-486D-91A7-6131FB0D625D}" sibTransId="{5E322D4F-3845-4C27-9FA1-6831693516F2}"/>
    <dgm:cxn modelId="{B79F38E2-EF66-4252-8288-9E5BE2E6A0E6}" type="presOf" srcId="{78AB5C76-150F-4C37-9789-CC3DEA3A9DD5}" destId="{289E1F0B-2228-7941-AD26-AED2BECCC426}" srcOrd="0" destOrd="0" presId="urn:microsoft.com/office/officeart/2016/7/layout/RepeatingBendingProcessNew"/>
    <dgm:cxn modelId="{8B8C54E3-422E-47C0-B1EA-810FA73CE3F5}" srcId="{103EAE8B-1B23-4271-9879-2971A88F14D3}" destId="{DE31FD51-8C5F-4C4D-9B04-4413714E8AEE}" srcOrd="10" destOrd="0" parTransId="{E46496E7-D853-4101-A486-A530F5D6C13F}" sibTransId="{15C71BC3-772D-4C4C-9689-20E5162F27CD}"/>
    <dgm:cxn modelId="{D70092E3-0804-473B-839B-1664009DBA4A}" type="presOf" srcId="{C0BF8675-3125-4A9E-BC76-9B9489CA82DE}" destId="{D424990F-4131-B94A-8991-6F301B900095}" srcOrd="0" destOrd="0" presId="urn:microsoft.com/office/officeart/2016/7/layout/RepeatingBendingProcessNew"/>
    <dgm:cxn modelId="{DD6FA6E4-6418-48B6-872C-0454990580B4}" srcId="{103EAE8B-1B23-4271-9879-2971A88F14D3}" destId="{27421EF9-3B6A-4828-9E83-B9E79B2491C3}" srcOrd="6" destOrd="0" parTransId="{160DF0C0-0882-4C00-83D1-A6DA5A03C1B6}" sibTransId="{2BE08FB5-5682-4F80-AB01-17D77CEDBC88}"/>
    <dgm:cxn modelId="{71D063E8-001A-4E61-B3E9-219F5CD4AB44}" type="presOf" srcId="{78F4A28F-D13B-4EBD-9557-75512541FC32}" destId="{92E5BC8C-B547-CE4E-BAC1-F030DAB7E85D}" srcOrd="1" destOrd="0" presId="urn:microsoft.com/office/officeart/2016/7/layout/RepeatingBendingProcessNew"/>
    <dgm:cxn modelId="{89BE24E9-A7D3-4781-B81A-68988A854CAE}" type="presOf" srcId="{AF621BD1-86A8-49B9-A766-D0001AB43DE5}" destId="{2F9A789A-5A72-7D49-8C05-D868C17027A9}" srcOrd="1" destOrd="0" presId="urn:microsoft.com/office/officeart/2016/7/layout/RepeatingBendingProcessNew"/>
    <dgm:cxn modelId="{198B7BEE-8398-49B2-B642-F3D91F3FA3A8}" type="presOf" srcId="{985AA818-11D4-4B41-BEA6-452BB69C8D65}" destId="{9D6A84D3-D5F8-0243-9D87-C53A94E0BAFC}" srcOrd="0" destOrd="0" presId="urn:microsoft.com/office/officeart/2016/7/layout/RepeatingBendingProcessNew"/>
    <dgm:cxn modelId="{7F672FF1-BFFF-486D-93C2-A2E9C053A0C2}" type="presOf" srcId="{67ADECE5-F071-4523-A7A0-FE0932F51173}" destId="{49245D3B-23F4-4317-913B-C8762E62771A}" srcOrd="1" destOrd="0" presId="urn:microsoft.com/office/officeart/2016/7/layout/RepeatingBendingProcessNew"/>
    <dgm:cxn modelId="{244948F4-654C-A940-BB60-8572CDC08DB3}" type="presOf" srcId="{103EAE8B-1B23-4271-9879-2971A88F14D3}" destId="{683D321D-5ACE-9042-9823-86F7CF92E810}" srcOrd="0" destOrd="0" presId="urn:microsoft.com/office/officeart/2016/7/layout/RepeatingBendingProcessNew"/>
    <dgm:cxn modelId="{28B829F9-40DE-4A4E-8DBA-1A578B944ECE}" srcId="{103EAE8B-1B23-4271-9879-2971A88F14D3}" destId="{01447374-890F-4EDD-9427-837650F01AC6}" srcOrd="12" destOrd="0" parTransId="{B9F4FF7B-8C96-484C-AB6B-E3577891595B}" sibTransId="{7767ED5A-B566-461E-BD64-CBF3622B1862}"/>
    <dgm:cxn modelId="{788C94FA-7466-4DCC-B7B5-5CF6CD245107}" srcId="{103EAE8B-1B23-4271-9879-2971A88F14D3}" destId="{02ECA7BD-61EE-4CF0-B23E-0ED52BCE8E5E}" srcOrd="13" destOrd="0" parTransId="{47DAAAFC-DB92-4979-A265-8A4ED08555F3}" sibTransId="{67ADECE5-F071-4523-A7A0-FE0932F51173}"/>
    <dgm:cxn modelId="{449963FD-7EC9-49EC-AA9C-256955000EF7}" srcId="{103EAE8B-1B23-4271-9879-2971A88F14D3}" destId="{10811640-A09D-414B-8F9C-91268F3E840B}" srcOrd="17" destOrd="0" parTransId="{08843BE2-76BA-4A3D-95BA-6DF698C6166A}" sibTransId="{25C40134-B95F-432C-AFA6-7987547EBE33}"/>
    <dgm:cxn modelId="{F3476B5F-5B29-4E4F-B024-F59523493260}" type="presParOf" srcId="{683D321D-5ACE-9042-9823-86F7CF92E810}" destId="{289E1F0B-2228-7941-AD26-AED2BECCC426}" srcOrd="0" destOrd="0" presId="urn:microsoft.com/office/officeart/2016/7/layout/RepeatingBendingProcessNew"/>
    <dgm:cxn modelId="{9FCA7D48-E3CC-4ED7-BDB4-91E662E566CF}" type="presParOf" srcId="{683D321D-5ACE-9042-9823-86F7CF92E810}" destId="{DF12559C-4594-394D-A8FE-627C24F8A0F4}" srcOrd="1" destOrd="0" presId="urn:microsoft.com/office/officeart/2016/7/layout/RepeatingBendingProcessNew"/>
    <dgm:cxn modelId="{8B8538AC-A1DF-4051-9365-2D738BD63ADB}" type="presParOf" srcId="{DF12559C-4594-394D-A8FE-627C24F8A0F4}" destId="{F7921013-DA02-4441-80BA-5D4E62A06425}" srcOrd="0" destOrd="0" presId="urn:microsoft.com/office/officeart/2016/7/layout/RepeatingBendingProcessNew"/>
    <dgm:cxn modelId="{0118451C-A681-47B7-AF5B-2A1CFB6C9B42}" type="presParOf" srcId="{683D321D-5ACE-9042-9823-86F7CF92E810}" destId="{0C95A8F8-EE14-0C47-91C2-84806B92BCA4}" srcOrd="2" destOrd="0" presId="urn:microsoft.com/office/officeart/2016/7/layout/RepeatingBendingProcessNew"/>
    <dgm:cxn modelId="{623EE151-6491-4AD6-ACD1-D649C58A6BD8}" type="presParOf" srcId="{683D321D-5ACE-9042-9823-86F7CF92E810}" destId="{E37DC18E-C914-844A-A255-40EC7FA6864E}" srcOrd="3" destOrd="0" presId="urn:microsoft.com/office/officeart/2016/7/layout/RepeatingBendingProcessNew"/>
    <dgm:cxn modelId="{6F59ABA7-2D2E-4904-A194-9B838B89A79D}" type="presParOf" srcId="{E37DC18E-C914-844A-A255-40EC7FA6864E}" destId="{EC6C1BB3-772E-4B45-99B5-72CEB423CB0F}" srcOrd="0" destOrd="0" presId="urn:microsoft.com/office/officeart/2016/7/layout/RepeatingBendingProcessNew"/>
    <dgm:cxn modelId="{89DCECFD-69E7-4128-AD83-11882C80D07D}" type="presParOf" srcId="{683D321D-5ACE-9042-9823-86F7CF92E810}" destId="{2CD988D4-4898-1543-9D39-53AB77CE4A43}" srcOrd="4" destOrd="0" presId="urn:microsoft.com/office/officeart/2016/7/layout/RepeatingBendingProcessNew"/>
    <dgm:cxn modelId="{9CD84946-C0D1-4011-85BB-B4FA29932FF5}" type="presParOf" srcId="{683D321D-5ACE-9042-9823-86F7CF92E810}" destId="{DC04FB16-756D-834F-9D4F-AF77241A0327}" srcOrd="5" destOrd="0" presId="urn:microsoft.com/office/officeart/2016/7/layout/RepeatingBendingProcessNew"/>
    <dgm:cxn modelId="{00458DB6-5729-48A2-BFF9-A75FFA43480F}" type="presParOf" srcId="{DC04FB16-756D-834F-9D4F-AF77241A0327}" destId="{1C7BC1F0-7A0D-424F-ACFA-47FC298B0BF2}" srcOrd="0" destOrd="0" presId="urn:microsoft.com/office/officeart/2016/7/layout/RepeatingBendingProcessNew"/>
    <dgm:cxn modelId="{02DEAAD0-D273-4815-9704-4E2826758568}" type="presParOf" srcId="{683D321D-5ACE-9042-9823-86F7CF92E810}" destId="{3BC9BF7D-3FAC-0A41-928A-D7B7F1F97061}" srcOrd="6" destOrd="0" presId="urn:microsoft.com/office/officeart/2016/7/layout/RepeatingBendingProcessNew"/>
    <dgm:cxn modelId="{42FAA49C-82F4-4508-A859-C1982E0632AC}" type="presParOf" srcId="{683D321D-5ACE-9042-9823-86F7CF92E810}" destId="{A0630FD3-5938-3F4C-AA6D-1E0F464310ED}" srcOrd="7" destOrd="0" presId="urn:microsoft.com/office/officeart/2016/7/layout/RepeatingBendingProcessNew"/>
    <dgm:cxn modelId="{C2CD2F33-0513-4B84-9F3D-4C6CE8EC2AF5}" type="presParOf" srcId="{A0630FD3-5938-3F4C-AA6D-1E0F464310ED}" destId="{1A2D16E2-3F98-3B4B-A4BE-CC0957B4993C}" srcOrd="0" destOrd="0" presId="urn:microsoft.com/office/officeart/2016/7/layout/RepeatingBendingProcessNew"/>
    <dgm:cxn modelId="{8A876B1B-08C7-48C0-A8BB-05E2605E79E7}" type="presParOf" srcId="{683D321D-5ACE-9042-9823-86F7CF92E810}" destId="{B0F2319D-ADA8-FC4F-9D8D-8CD001BE8DD5}" srcOrd="8" destOrd="0" presId="urn:microsoft.com/office/officeart/2016/7/layout/RepeatingBendingProcessNew"/>
    <dgm:cxn modelId="{B706587C-5C1D-422A-9556-4C49437B1A39}" type="presParOf" srcId="{683D321D-5ACE-9042-9823-86F7CF92E810}" destId="{180FA6A4-61C7-3948-B93A-D10EBA579324}" srcOrd="9" destOrd="0" presId="urn:microsoft.com/office/officeart/2016/7/layout/RepeatingBendingProcessNew"/>
    <dgm:cxn modelId="{5F95B2B2-E5B3-45C1-BAA0-62FB52E1B5E5}" type="presParOf" srcId="{180FA6A4-61C7-3948-B93A-D10EBA579324}" destId="{CE49C18E-82A8-7348-BD41-20A3FED3C09F}" srcOrd="0" destOrd="0" presId="urn:microsoft.com/office/officeart/2016/7/layout/RepeatingBendingProcessNew"/>
    <dgm:cxn modelId="{8D090A3E-344B-4091-A26D-327345A478B4}" type="presParOf" srcId="{683D321D-5ACE-9042-9823-86F7CF92E810}" destId="{3B3DF981-22F5-9941-92B7-A77FAE22504F}" srcOrd="10" destOrd="0" presId="urn:microsoft.com/office/officeart/2016/7/layout/RepeatingBendingProcessNew"/>
    <dgm:cxn modelId="{DDDB0CD2-00D6-4DB2-9F73-22D5630512EF}" type="presParOf" srcId="{683D321D-5ACE-9042-9823-86F7CF92E810}" destId="{41A1B05F-E97B-904F-A73D-5ED5C35AB143}" srcOrd="11" destOrd="0" presId="urn:microsoft.com/office/officeart/2016/7/layout/RepeatingBendingProcessNew"/>
    <dgm:cxn modelId="{D3E1E866-B2CE-4ADC-8604-B22413F9C4EB}" type="presParOf" srcId="{41A1B05F-E97B-904F-A73D-5ED5C35AB143}" destId="{46870367-0B45-AD4D-B7A2-65C2F8AAAD78}" srcOrd="0" destOrd="0" presId="urn:microsoft.com/office/officeart/2016/7/layout/RepeatingBendingProcessNew"/>
    <dgm:cxn modelId="{CFF8A886-4063-465A-A31C-C38FF47F7943}" type="presParOf" srcId="{683D321D-5ACE-9042-9823-86F7CF92E810}" destId="{5361DA86-381A-C54B-95DA-301E6EA2B26A}" srcOrd="12" destOrd="0" presId="urn:microsoft.com/office/officeart/2016/7/layout/RepeatingBendingProcessNew"/>
    <dgm:cxn modelId="{EFA37C69-0C6E-4176-8F80-8602526F9BF3}" type="presParOf" srcId="{683D321D-5ACE-9042-9823-86F7CF92E810}" destId="{713DEFFA-DEBB-FC47-AE2D-499AAA22C861}" srcOrd="13" destOrd="0" presId="urn:microsoft.com/office/officeart/2016/7/layout/RepeatingBendingProcessNew"/>
    <dgm:cxn modelId="{CCC99C84-9840-40B1-A9FF-7CBD6885017F}" type="presParOf" srcId="{713DEFFA-DEBB-FC47-AE2D-499AAA22C861}" destId="{799110DA-A650-E744-8C6A-06BACEF076AB}" srcOrd="0" destOrd="0" presId="urn:microsoft.com/office/officeart/2016/7/layout/RepeatingBendingProcessNew"/>
    <dgm:cxn modelId="{D912E8CC-E952-4A58-BB04-49695E23D51B}" type="presParOf" srcId="{683D321D-5ACE-9042-9823-86F7CF92E810}" destId="{D424990F-4131-B94A-8991-6F301B900095}" srcOrd="14" destOrd="0" presId="urn:microsoft.com/office/officeart/2016/7/layout/RepeatingBendingProcessNew"/>
    <dgm:cxn modelId="{52999F2B-C8A5-4095-800D-0F45F5CAE495}" type="presParOf" srcId="{683D321D-5ACE-9042-9823-86F7CF92E810}" destId="{5D0F3106-2032-1E4C-BA83-C771909097AF}" srcOrd="15" destOrd="0" presId="urn:microsoft.com/office/officeart/2016/7/layout/RepeatingBendingProcessNew"/>
    <dgm:cxn modelId="{6A90F216-939B-434B-85AF-62D1E28D0C92}" type="presParOf" srcId="{5D0F3106-2032-1E4C-BA83-C771909097AF}" destId="{E9683D7E-0215-414B-9993-7F009C6D6CFC}" srcOrd="0" destOrd="0" presId="urn:microsoft.com/office/officeart/2016/7/layout/RepeatingBendingProcessNew"/>
    <dgm:cxn modelId="{1974EFD5-F638-4425-814A-4E0050237165}" type="presParOf" srcId="{683D321D-5ACE-9042-9823-86F7CF92E810}" destId="{C11D4D0D-841F-0E4A-BA96-F4A206F78365}" srcOrd="16" destOrd="0" presId="urn:microsoft.com/office/officeart/2016/7/layout/RepeatingBendingProcessNew"/>
    <dgm:cxn modelId="{31431B26-D229-427B-9D63-7DC7B5A16A17}" type="presParOf" srcId="{683D321D-5ACE-9042-9823-86F7CF92E810}" destId="{9F15A272-C3AC-0047-97F3-7215DC8F0022}" srcOrd="17" destOrd="0" presId="urn:microsoft.com/office/officeart/2016/7/layout/RepeatingBendingProcessNew"/>
    <dgm:cxn modelId="{72233F20-8840-4C04-B12B-9F5853CF608C}" type="presParOf" srcId="{9F15A272-C3AC-0047-97F3-7215DC8F0022}" destId="{AF1C91BA-996D-4C48-A724-16E2536481A7}" srcOrd="0" destOrd="0" presId="urn:microsoft.com/office/officeart/2016/7/layout/RepeatingBendingProcessNew"/>
    <dgm:cxn modelId="{B943D846-D788-417E-AA07-791F95B15D6D}" type="presParOf" srcId="{683D321D-5ACE-9042-9823-86F7CF92E810}" destId="{70597D87-0C86-A74A-8570-5FA7B645C1A9}" srcOrd="18" destOrd="0" presId="urn:microsoft.com/office/officeart/2016/7/layout/RepeatingBendingProcessNew"/>
    <dgm:cxn modelId="{E1E64C03-8331-4390-85A6-685AE11343C6}" type="presParOf" srcId="{683D321D-5ACE-9042-9823-86F7CF92E810}" destId="{8F78FF32-A8ED-F045-A37C-27D4E8F44E35}" srcOrd="19" destOrd="0" presId="urn:microsoft.com/office/officeart/2016/7/layout/RepeatingBendingProcessNew"/>
    <dgm:cxn modelId="{2E3E03C1-43FD-44CF-80C0-1EFE4E204583}" type="presParOf" srcId="{8F78FF32-A8ED-F045-A37C-27D4E8F44E35}" destId="{BB7B9CFD-2388-CF45-9FE6-B7F1BDBB6297}" srcOrd="0" destOrd="0" presId="urn:microsoft.com/office/officeart/2016/7/layout/RepeatingBendingProcessNew"/>
    <dgm:cxn modelId="{27C7B755-18B3-46A1-ABAE-DB69FB63A237}" type="presParOf" srcId="{683D321D-5ACE-9042-9823-86F7CF92E810}" destId="{EA83B83A-7148-A94D-B18F-FC1BD09DFF10}" srcOrd="20" destOrd="0" presId="urn:microsoft.com/office/officeart/2016/7/layout/RepeatingBendingProcessNew"/>
    <dgm:cxn modelId="{BCAE458E-2CD1-4E48-9AD3-87CB61F92950}" type="presParOf" srcId="{683D321D-5ACE-9042-9823-86F7CF92E810}" destId="{4E57C790-A5E7-8A42-975B-DD80704758B0}" srcOrd="21" destOrd="0" presId="urn:microsoft.com/office/officeart/2016/7/layout/RepeatingBendingProcessNew"/>
    <dgm:cxn modelId="{22120572-BF82-4A70-8062-A6094A12C924}" type="presParOf" srcId="{4E57C790-A5E7-8A42-975B-DD80704758B0}" destId="{96818967-CCA5-C642-B6F7-7C4DB9C31ADC}" srcOrd="0" destOrd="0" presId="urn:microsoft.com/office/officeart/2016/7/layout/RepeatingBendingProcessNew"/>
    <dgm:cxn modelId="{82DA8101-5C76-42CC-A858-953D98E83B0F}" type="presParOf" srcId="{683D321D-5ACE-9042-9823-86F7CF92E810}" destId="{C8BC0680-E6A1-FC47-802D-D62A20410B12}" srcOrd="22" destOrd="0" presId="urn:microsoft.com/office/officeart/2016/7/layout/RepeatingBendingProcessNew"/>
    <dgm:cxn modelId="{CA889353-9E5C-486E-9D30-4380C150D6DA}" type="presParOf" srcId="{683D321D-5ACE-9042-9823-86F7CF92E810}" destId="{7CC70265-E7A7-A34A-8D30-8A2BC5BF35A8}" srcOrd="23" destOrd="0" presId="urn:microsoft.com/office/officeart/2016/7/layout/RepeatingBendingProcessNew"/>
    <dgm:cxn modelId="{34804768-1A97-4CE7-A18C-58CFD05950D6}" type="presParOf" srcId="{7CC70265-E7A7-A34A-8D30-8A2BC5BF35A8}" destId="{10013B1C-6467-BF47-AF9C-6011C021A1BF}" srcOrd="0" destOrd="0" presId="urn:microsoft.com/office/officeart/2016/7/layout/RepeatingBendingProcessNew"/>
    <dgm:cxn modelId="{BD89786A-54B8-4BB0-B754-39424F49CD06}" type="presParOf" srcId="{683D321D-5ACE-9042-9823-86F7CF92E810}" destId="{9FF9DDF0-22D5-489E-82E3-96E0CDF1B97D}" srcOrd="24" destOrd="0" presId="urn:microsoft.com/office/officeart/2016/7/layout/RepeatingBendingProcessNew"/>
    <dgm:cxn modelId="{1E586AB2-895F-4BE9-9235-1FDA718058B2}" type="presParOf" srcId="{683D321D-5ACE-9042-9823-86F7CF92E810}" destId="{71E95E00-B682-4A57-9260-79A729772EF9}" srcOrd="25" destOrd="0" presId="urn:microsoft.com/office/officeart/2016/7/layout/RepeatingBendingProcessNew"/>
    <dgm:cxn modelId="{2D16D140-5057-428E-9BEC-2771347A83F6}" type="presParOf" srcId="{71E95E00-B682-4A57-9260-79A729772EF9}" destId="{270834B3-7AC8-40BD-A991-8BFBF6812E00}" srcOrd="0" destOrd="0" presId="urn:microsoft.com/office/officeart/2016/7/layout/RepeatingBendingProcessNew"/>
    <dgm:cxn modelId="{0A556A14-0891-47F2-BB25-33F25AE8F2D1}" type="presParOf" srcId="{683D321D-5ACE-9042-9823-86F7CF92E810}" destId="{B027A12C-AEE0-44CF-9ACF-BED22BBCCFF8}" srcOrd="26" destOrd="0" presId="urn:microsoft.com/office/officeart/2016/7/layout/RepeatingBendingProcessNew"/>
    <dgm:cxn modelId="{7E3676FC-5CD1-4731-96DB-85C50224A7F4}" type="presParOf" srcId="{683D321D-5ACE-9042-9823-86F7CF92E810}" destId="{8DBDDDAD-5139-4B74-BBF6-F72E7AB6389F}" srcOrd="27" destOrd="0" presId="urn:microsoft.com/office/officeart/2016/7/layout/RepeatingBendingProcessNew"/>
    <dgm:cxn modelId="{8A8473DB-3F1B-48B0-A66C-EA116D5B1276}" type="presParOf" srcId="{8DBDDDAD-5139-4B74-BBF6-F72E7AB6389F}" destId="{49245D3B-23F4-4317-913B-C8762E62771A}" srcOrd="0" destOrd="0" presId="urn:microsoft.com/office/officeart/2016/7/layout/RepeatingBendingProcessNew"/>
    <dgm:cxn modelId="{4C88F330-79B6-458B-BAD4-FBAEFE6D0934}" type="presParOf" srcId="{683D321D-5ACE-9042-9823-86F7CF92E810}" destId="{24D77A52-8630-4987-B52C-6905AE990211}" srcOrd="28" destOrd="0" presId="urn:microsoft.com/office/officeart/2016/7/layout/RepeatingBendingProcessNew"/>
    <dgm:cxn modelId="{7E16AFA9-2D5D-4EFC-92FB-C3554F2B412B}" type="presParOf" srcId="{683D321D-5ACE-9042-9823-86F7CF92E810}" destId="{B0165839-DA49-4D11-A3BE-AA71BEE8B88A}" srcOrd="29" destOrd="0" presId="urn:microsoft.com/office/officeart/2016/7/layout/RepeatingBendingProcessNew"/>
    <dgm:cxn modelId="{02BBD9CC-D1E7-4F65-A7DF-E13BC6DD69D7}" type="presParOf" srcId="{B0165839-DA49-4D11-A3BE-AA71BEE8B88A}" destId="{AFF2FA69-C857-4B9F-A4C0-1088C705BB16}" srcOrd="0" destOrd="0" presId="urn:microsoft.com/office/officeart/2016/7/layout/RepeatingBendingProcessNew"/>
    <dgm:cxn modelId="{5532096D-66F9-425B-9774-DCBA318CA887}" type="presParOf" srcId="{683D321D-5ACE-9042-9823-86F7CF92E810}" destId="{C33C052D-D156-CA4A-BB4E-850D5E570C58}" srcOrd="30" destOrd="0" presId="urn:microsoft.com/office/officeart/2016/7/layout/RepeatingBendingProcessNew"/>
    <dgm:cxn modelId="{88046E75-F25C-46F8-8843-2581377BD99A}" type="presParOf" srcId="{683D321D-5ACE-9042-9823-86F7CF92E810}" destId="{20A7ADD9-CD34-5949-AAF3-532BDF5A408F}" srcOrd="31" destOrd="0" presId="urn:microsoft.com/office/officeart/2016/7/layout/RepeatingBendingProcessNew"/>
    <dgm:cxn modelId="{4DFFB306-900F-4B5D-9172-4EB429DBADAE}" type="presParOf" srcId="{20A7ADD9-CD34-5949-AAF3-532BDF5A408F}" destId="{3E66FCD1-CEE4-B44B-82EB-B8A9C38BA8A0}" srcOrd="0" destOrd="0" presId="urn:microsoft.com/office/officeart/2016/7/layout/RepeatingBendingProcessNew"/>
    <dgm:cxn modelId="{9CBF09CB-4ED0-4145-8E17-83660017E628}" type="presParOf" srcId="{683D321D-5ACE-9042-9823-86F7CF92E810}" destId="{150AC771-BB48-CE4C-88B2-6ADE2DED5C6E}" srcOrd="32" destOrd="0" presId="urn:microsoft.com/office/officeart/2016/7/layout/RepeatingBendingProcessNew"/>
    <dgm:cxn modelId="{377C3B3E-8D32-4234-B23E-9A63C5CFF4CA}" type="presParOf" srcId="{683D321D-5ACE-9042-9823-86F7CF92E810}" destId="{CAFA8228-8467-AB4D-AA77-BB38E32B1297}" srcOrd="33" destOrd="0" presId="urn:microsoft.com/office/officeart/2016/7/layout/RepeatingBendingProcessNew"/>
    <dgm:cxn modelId="{F10DBD77-5466-46AB-AB4B-1EB8F8CE22D1}" type="presParOf" srcId="{CAFA8228-8467-AB4D-AA77-BB38E32B1297}" destId="{92E5BC8C-B547-CE4E-BAC1-F030DAB7E85D}" srcOrd="0" destOrd="0" presId="urn:microsoft.com/office/officeart/2016/7/layout/RepeatingBendingProcessNew"/>
    <dgm:cxn modelId="{EA62DB3F-D44B-4192-A6CB-0F02EF8F9CBC}" type="presParOf" srcId="{683D321D-5ACE-9042-9823-86F7CF92E810}" destId="{6089D8EC-E33E-654C-8D91-20DE606CC3C6}" srcOrd="34" destOrd="0" presId="urn:microsoft.com/office/officeart/2016/7/layout/RepeatingBendingProcessNew"/>
    <dgm:cxn modelId="{9FAF8EBE-6EE6-4819-9E95-5C99D60103E5}" type="presParOf" srcId="{683D321D-5ACE-9042-9823-86F7CF92E810}" destId="{7385C3FF-2E92-984F-A299-877B029B47B0}" srcOrd="35" destOrd="0" presId="urn:microsoft.com/office/officeart/2016/7/layout/RepeatingBendingProcessNew"/>
    <dgm:cxn modelId="{BBB26567-B30F-42F8-B234-F626E33B5AE2}" type="presParOf" srcId="{7385C3FF-2E92-984F-A299-877B029B47B0}" destId="{A6B8325A-E340-3E42-BC1E-CCD8D42842A1}" srcOrd="0" destOrd="0" presId="urn:microsoft.com/office/officeart/2016/7/layout/RepeatingBendingProcessNew"/>
    <dgm:cxn modelId="{DC81E082-0598-4E9A-8D94-927445998D97}" type="presParOf" srcId="{683D321D-5ACE-9042-9823-86F7CF92E810}" destId="{25F5D890-4240-8D40-99B0-7E91505BF9ED}" srcOrd="36" destOrd="0" presId="urn:microsoft.com/office/officeart/2016/7/layout/RepeatingBendingProcessNew"/>
    <dgm:cxn modelId="{B24B3EBC-3948-46CD-A8E9-3D0840E15BED}" type="presParOf" srcId="{683D321D-5ACE-9042-9823-86F7CF92E810}" destId="{AA757EB0-00E2-8F49-9DED-0BF88E6CC40E}" srcOrd="37" destOrd="0" presId="urn:microsoft.com/office/officeart/2016/7/layout/RepeatingBendingProcessNew"/>
    <dgm:cxn modelId="{EB393838-2881-4FD7-96FF-2BF1ABC89CF6}" type="presParOf" srcId="{AA757EB0-00E2-8F49-9DED-0BF88E6CC40E}" destId="{2F9A789A-5A72-7D49-8C05-D868C17027A9}" srcOrd="0" destOrd="0" presId="urn:microsoft.com/office/officeart/2016/7/layout/RepeatingBendingProcessNew"/>
    <dgm:cxn modelId="{1BC1D2FC-8E74-4FC9-AB1F-8E8E0BC2629C}" type="presParOf" srcId="{683D321D-5ACE-9042-9823-86F7CF92E810}" destId="{9D6A84D3-D5F8-0243-9D87-C53A94E0BAFC}" srcOrd="38" destOrd="0" presId="urn:microsoft.com/office/officeart/2016/7/layout/RepeatingBendingProcessNew"/>
    <dgm:cxn modelId="{DEE99FF7-717B-4020-AFD0-CAD9770C2172}" type="presParOf" srcId="{683D321D-5ACE-9042-9823-86F7CF92E810}" destId="{D5210890-F153-9F44-A778-6A81DEF86493}" srcOrd="39" destOrd="0" presId="urn:microsoft.com/office/officeart/2016/7/layout/RepeatingBendingProcessNew"/>
    <dgm:cxn modelId="{25EAA579-2F0B-4169-9566-8B88F69B8570}" type="presParOf" srcId="{D5210890-F153-9F44-A778-6A81DEF86493}" destId="{8773E08B-BFC3-DC49-8EB8-90B82C824B0A}" srcOrd="0" destOrd="0" presId="urn:microsoft.com/office/officeart/2016/7/layout/RepeatingBendingProcessNew"/>
    <dgm:cxn modelId="{4A5445A6-87A9-4116-8856-E8B07C66DBA5}" type="presParOf" srcId="{683D321D-5ACE-9042-9823-86F7CF92E810}" destId="{A98C58E2-7D81-D945-B2A3-D65EAE72D9B5}" srcOrd="4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46F587-0AB0-4DDB-89A3-D8E4FB053B38}" type="doc">
      <dgm:prSet loTypeId="urn:microsoft.com/office/officeart/2005/8/layout/hierarchy1" loCatId="hierarchy" qsTypeId="urn:microsoft.com/office/officeart/2005/8/quickstyle/simple1" qsCatId="simple" csTypeId="urn:microsoft.com/office/officeart/2005/8/colors/accent0_3" csCatId="mainScheme"/>
      <dgm:spPr/>
      <dgm:t>
        <a:bodyPr/>
        <a:lstStyle/>
        <a:p>
          <a:endParaRPr lang="en-US"/>
        </a:p>
      </dgm:t>
    </dgm:pt>
    <dgm:pt modelId="{8670FC7F-B0AC-4B9D-8664-C8F13AE3048F}">
      <dgm:prSet/>
      <dgm:spPr/>
      <dgm:t>
        <a:bodyPr/>
        <a:lstStyle/>
        <a:p>
          <a:r>
            <a:rPr lang="en-US"/>
            <a:t>Homepage</a:t>
          </a:r>
        </a:p>
      </dgm:t>
    </dgm:pt>
    <dgm:pt modelId="{9C4FDF8F-2092-41BB-969F-39250206E8B3}" type="parTrans" cxnId="{3E44C9EB-4C0A-43E2-A582-DF998B02F7E4}">
      <dgm:prSet/>
      <dgm:spPr/>
      <dgm:t>
        <a:bodyPr/>
        <a:lstStyle/>
        <a:p>
          <a:endParaRPr lang="en-US"/>
        </a:p>
      </dgm:t>
    </dgm:pt>
    <dgm:pt modelId="{8E99C566-E3D6-42D1-94D1-FB11D649E5F4}" type="sibTrans" cxnId="{3E44C9EB-4C0A-43E2-A582-DF998B02F7E4}">
      <dgm:prSet/>
      <dgm:spPr/>
      <dgm:t>
        <a:bodyPr/>
        <a:lstStyle/>
        <a:p>
          <a:endParaRPr lang="en-US"/>
        </a:p>
      </dgm:t>
    </dgm:pt>
    <dgm:pt modelId="{B9972C5D-B033-4126-A8F1-E98CCAD54E3E}">
      <dgm:prSet/>
      <dgm:spPr/>
      <dgm:t>
        <a:bodyPr/>
        <a:lstStyle/>
        <a:p>
          <a:r>
            <a:rPr lang="en-US"/>
            <a:t>JOIN ROOM </a:t>
          </a:r>
        </a:p>
      </dgm:t>
    </dgm:pt>
    <dgm:pt modelId="{A55D62AE-765D-4AC6-A011-1CD5EEF0D5FA}" type="parTrans" cxnId="{9462E1D1-1DBB-48E7-9938-8FB7EAD812B2}">
      <dgm:prSet/>
      <dgm:spPr/>
      <dgm:t>
        <a:bodyPr/>
        <a:lstStyle/>
        <a:p>
          <a:endParaRPr lang="en-US"/>
        </a:p>
      </dgm:t>
    </dgm:pt>
    <dgm:pt modelId="{8BC1E0F0-609E-4099-AEC9-B32C11B82DC5}" type="sibTrans" cxnId="{9462E1D1-1DBB-48E7-9938-8FB7EAD812B2}">
      <dgm:prSet/>
      <dgm:spPr/>
      <dgm:t>
        <a:bodyPr/>
        <a:lstStyle/>
        <a:p>
          <a:endParaRPr lang="en-US"/>
        </a:p>
      </dgm:t>
    </dgm:pt>
    <dgm:pt modelId="{DD941405-D8BC-40A3-AF37-DAB7CC8D80D0}">
      <dgm:prSet/>
      <dgm:spPr/>
      <dgm:t>
        <a:bodyPr/>
        <a:lstStyle/>
        <a:p>
          <a:r>
            <a:rPr lang="en-US"/>
            <a:t>CREATE ROOM</a:t>
          </a:r>
        </a:p>
      </dgm:t>
    </dgm:pt>
    <dgm:pt modelId="{34AA9AEB-2905-49EC-81D7-F761596E780C}" type="parTrans" cxnId="{3500CF1E-78C8-4E65-AB35-8CB4957EEB16}">
      <dgm:prSet/>
      <dgm:spPr/>
      <dgm:t>
        <a:bodyPr/>
        <a:lstStyle/>
        <a:p>
          <a:endParaRPr lang="en-US"/>
        </a:p>
      </dgm:t>
    </dgm:pt>
    <dgm:pt modelId="{C1C9C33A-7136-4EA1-9539-87BC1577E956}" type="sibTrans" cxnId="{3500CF1E-78C8-4E65-AB35-8CB4957EEB16}">
      <dgm:prSet/>
      <dgm:spPr/>
      <dgm:t>
        <a:bodyPr/>
        <a:lstStyle/>
        <a:p>
          <a:endParaRPr lang="en-US"/>
        </a:p>
      </dgm:t>
    </dgm:pt>
    <dgm:pt modelId="{480CC99B-D242-460F-9363-AF9E30FE77BD}">
      <dgm:prSet/>
      <dgm:spPr/>
      <dgm:t>
        <a:bodyPr/>
        <a:lstStyle/>
        <a:p>
          <a:r>
            <a:rPr lang="en-US"/>
            <a:t>Peer to Peer connection</a:t>
          </a:r>
        </a:p>
      </dgm:t>
    </dgm:pt>
    <dgm:pt modelId="{0D95D3A1-42B9-413D-92A2-0672F1D0DBF8}" type="parTrans" cxnId="{B7B74CDB-84B6-4938-8BB6-92FEB263CCDF}">
      <dgm:prSet/>
      <dgm:spPr/>
      <dgm:t>
        <a:bodyPr/>
        <a:lstStyle/>
        <a:p>
          <a:endParaRPr lang="en-US"/>
        </a:p>
      </dgm:t>
    </dgm:pt>
    <dgm:pt modelId="{5B527F8A-C3DD-4101-8B7A-589C0247AB36}" type="sibTrans" cxnId="{B7B74CDB-84B6-4938-8BB6-92FEB263CCDF}">
      <dgm:prSet/>
      <dgm:spPr/>
      <dgm:t>
        <a:bodyPr/>
        <a:lstStyle/>
        <a:p>
          <a:endParaRPr lang="en-US"/>
        </a:p>
      </dgm:t>
    </dgm:pt>
    <dgm:pt modelId="{CE2C9F1B-E186-406C-A44C-19DD7C2B1FA2}" type="pres">
      <dgm:prSet presAssocID="{BE46F587-0AB0-4DDB-89A3-D8E4FB053B38}" presName="hierChild1" presStyleCnt="0">
        <dgm:presLayoutVars>
          <dgm:chPref val="1"/>
          <dgm:dir/>
          <dgm:animOne val="branch"/>
          <dgm:animLvl val="lvl"/>
          <dgm:resizeHandles/>
        </dgm:presLayoutVars>
      </dgm:prSet>
      <dgm:spPr/>
    </dgm:pt>
    <dgm:pt modelId="{7AE264A0-C155-4B1D-9BA3-4AA5C8153ADE}" type="pres">
      <dgm:prSet presAssocID="{8670FC7F-B0AC-4B9D-8664-C8F13AE3048F}" presName="hierRoot1" presStyleCnt="0"/>
      <dgm:spPr/>
    </dgm:pt>
    <dgm:pt modelId="{94EA5FB6-9910-4583-B784-D8907BEBE723}" type="pres">
      <dgm:prSet presAssocID="{8670FC7F-B0AC-4B9D-8664-C8F13AE3048F}" presName="composite" presStyleCnt="0"/>
      <dgm:spPr/>
    </dgm:pt>
    <dgm:pt modelId="{63E0D9DA-8A03-483E-99E4-ECBD447E4CC1}" type="pres">
      <dgm:prSet presAssocID="{8670FC7F-B0AC-4B9D-8664-C8F13AE3048F}" presName="background" presStyleLbl="node0" presStyleIdx="0" presStyleCnt="4"/>
      <dgm:spPr/>
    </dgm:pt>
    <dgm:pt modelId="{75A8E630-E1E1-4E1E-8439-7C35188D5C4F}" type="pres">
      <dgm:prSet presAssocID="{8670FC7F-B0AC-4B9D-8664-C8F13AE3048F}" presName="text" presStyleLbl="fgAcc0" presStyleIdx="0" presStyleCnt="4">
        <dgm:presLayoutVars>
          <dgm:chPref val="3"/>
        </dgm:presLayoutVars>
      </dgm:prSet>
      <dgm:spPr/>
    </dgm:pt>
    <dgm:pt modelId="{8406B25D-8F18-49D9-A6FA-CF5081632ED8}" type="pres">
      <dgm:prSet presAssocID="{8670FC7F-B0AC-4B9D-8664-C8F13AE3048F}" presName="hierChild2" presStyleCnt="0"/>
      <dgm:spPr/>
    </dgm:pt>
    <dgm:pt modelId="{D1B30DBE-E303-457C-BD68-7AFB1C01EAEC}" type="pres">
      <dgm:prSet presAssocID="{B9972C5D-B033-4126-A8F1-E98CCAD54E3E}" presName="hierRoot1" presStyleCnt="0"/>
      <dgm:spPr/>
    </dgm:pt>
    <dgm:pt modelId="{5F02030E-9DB6-4D68-983A-43E71BE0C620}" type="pres">
      <dgm:prSet presAssocID="{B9972C5D-B033-4126-A8F1-E98CCAD54E3E}" presName="composite" presStyleCnt="0"/>
      <dgm:spPr/>
    </dgm:pt>
    <dgm:pt modelId="{B8C3A1F0-D77A-47E6-A2C1-0CF8452E51EB}" type="pres">
      <dgm:prSet presAssocID="{B9972C5D-B033-4126-A8F1-E98CCAD54E3E}" presName="background" presStyleLbl="node0" presStyleIdx="1" presStyleCnt="4"/>
      <dgm:spPr/>
    </dgm:pt>
    <dgm:pt modelId="{2D4F2F3C-4739-4888-91F8-1292FF3305C9}" type="pres">
      <dgm:prSet presAssocID="{B9972C5D-B033-4126-A8F1-E98CCAD54E3E}" presName="text" presStyleLbl="fgAcc0" presStyleIdx="1" presStyleCnt="4">
        <dgm:presLayoutVars>
          <dgm:chPref val="3"/>
        </dgm:presLayoutVars>
      </dgm:prSet>
      <dgm:spPr/>
    </dgm:pt>
    <dgm:pt modelId="{29927037-CA82-4FFB-8419-A43575553D73}" type="pres">
      <dgm:prSet presAssocID="{B9972C5D-B033-4126-A8F1-E98CCAD54E3E}" presName="hierChild2" presStyleCnt="0"/>
      <dgm:spPr/>
    </dgm:pt>
    <dgm:pt modelId="{73993BA5-3955-4CF8-90ED-857518D57400}" type="pres">
      <dgm:prSet presAssocID="{DD941405-D8BC-40A3-AF37-DAB7CC8D80D0}" presName="hierRoot1" presStyleCnt="0"/>
      <dgm:spPr/>
    </dgm:pt>
    <dgm:pt modelId="{7A6BD2B6-B6B7-4439-AEF4-A0434E343298}" type="pres">
      <dgm:prSet presAssocID="{DD941405-D8BC-40A3-AF37-DAB7CC8D80D0}" presName="composite" presStyleCnt="0"/>
      <dgm:spPr/>
    </dgm:pt>
    <dgm:pt modelId="{4D478352-B477-41E9-8556-2027F77B131F}" type="pres">
      <dgm:prSet presAssocID="{DD941405-D8BC-40A3-AF37-DAB7CC8D80D0}" presName="background" presStyleLbl="node0" presStyleIdx="2" presStyleCnt="4"/>
      <dgm:spPr/>
    </dgm:pt>
    <dgm:pt modelId="{BEBB453D-D09D-40F4-920E-7DF15D93D4FD}" type="pres">
      <dgm:prSet presAssocID="{DD941405-D8BC-40A3-AF37-DAB7CC8D80D0}" presName="text" presStyleLbl="fgAcc0" presStyleIdx="2" presStyleCnt="4">
        <dgm:presLayoutVars>
          <dgm:chPref val="3"/>
        </dgm:presLayoutVars>
      </dgm:prSet>
      <dgm:spPr/>
    </dgm:pt>
    <dgm:pt modelId="{1ED7D701-D391-44E9-8973-C4FBD1A5705F}" type="pres">
      <dgm:prSet presAssocID="{DD941405-D8BC-40A3-AF37-DAB7CC8D80D0}" presName="hierChild2" presStyleCnt="0"/>
      <dgm:spPr/>
    </dgm:pt>
    <dgm:pt modelId="{3488CBD7-9AAB-4113-88A1-49437F0D7010}" type="pres">
      <dgm:prSet presAssocID="{480CC99B-D242-460F-9363-AF9E30FE77BD}" presName="hierRoot1" presStyleCnt="0"/>
      <dgm:spPr/>
    </dgm:pt>
    <dgm:pt modelId="{00151A7F-0A36-4454-82C9-49075A32981B}" type="pres">
      <dgm:prSet presAssocID="{480CC99B-D242-460F-9363-AF9E30FE77BD}" presName="composite" presStyleCnt="0"/>
      <dgm:spPr/>
    </dgm:pt>
    <dgm:pt modelId="{6BD18B03-0029-402F-B3D6-8C2160531514}" type="pres">
      <dgm:prSet presAssocID="{480CC99B-D242-460F-9363-AF9E30FE77BD}" presName="background" presStyleLbl="node0" presStyleIdx="3" presStyleCnt="4"/>
      <dgm:spPr/>
    </dgm:pt>
    <dgm:pt modelId="{10E6D41B-1E80-40B9-88D0-F1DA68E9E275}" type="pres">
      <dgm:prSet presAssocID="{480CC99B-D242-460F-9363-AF9E30FE77BD}" presName="text" presStyleLbl="fgAcc0" presStyleIdx="3" presStyleCnt="4">
        <dgm:presLayoutVars>
          <dgm:chPref val="3"/>
        </dgm:presLayoutVars>
      </dgm:prSet>
      <dgm:spPr/>
    </dgm:pt>
    <dgm:pt modelId="{4AADB07E-5097-40C0-B052-2F929B65635B}" type="pres">
      <dgm:prSet presAssocID="{480CC99B-D242-460F-9363-AF9E30FE77BD}" presName="hierChild2" presStyleCnt="0"/>
      <dgm:spPr/>
    </dgm:pt>
  </dgm:ptLst>
  <dgm:cxnLst>
    <dgm:cxn modelId="{3500CF1E-78C8-4E65-AB35-8CB4957EEB16}" srcId="{BE46F587-0AB0-4DDB-89A3-D8E4FB053B38}" destId="{DD941405-D8BC-40A3-AF37-DAB7CC8D80D0}" srcOrd="2" destOrd="0" parTransId="{34AA9AEB-2905-49EC-81D7-F761596E780C}" sibTransId="{C1C9C33A-7136-4EA1-9539-87BC1577E956}"/>
    <dgm:cxn modelId="{F1E8BF31-FCE0-4CA4-8995-4D7C7AFCC8D2}" type="presOf" srcId="{BE46F587-0AB0-4DDB-89A3-D8E4FB053B38}" destId="{CE2C9F1B-E186-406C-A44C-19DD7C2B1FA2}" srcOrd="0" destOrd="0" presId="urn:microsoft.com/office/officeart/2005/8/layout/hierarchy1"/>
    <dgm:cxn modelId="{A0F87691-707D-4E4D-BFC4-ED086B30B8CB}" type="presOf" srcId="{8670FC7F-B0AC-4B9D-8664-C8F13AE3048F}" destId="{75A8E630-E1E1-4E1E-8439-7C35188D5C4F}" srcOrd="0" destOrd="0" presId="urn:microsoft.com/office/officeart/2005/8/layout/hierarchy1"/>
    <dgm:cxn modelId="{4808E3C0-8456-4A3F-AB44-24F57A59CFE6}" type="presOf" srcId="{B9972C5D-B033-4126-A8F1-E98CCAD54E3E}" destId="{2D4F2F3C-4739-4888-91F8-1292FF3305C9}" srcOrd="0" destOrd="0" presId="urn:microsoft.com/office/officeart/2005/8/layout/hierarchy1"/>
    <dgm:cxn modelId="{B160BDCA-F6A7-4D9C-94F2-EF72B3D9787E}" type="presOf" srcId="{DD941405-D8BC-40A3-AF37-DAB7CC8D80D0}" destId="{BEBB453D-D09D-40F4-920E-7DF15D93D4FD}" srcOrd="0" destOrd="0" presId="urn:microsoft.com/office/officeart/2005/8/layout/hierarchy1"/>
    <dgm:cxn modelId="{699139CC-CBC1-4099-B235-2C50981AF45A}" type="presOf" srcId="{480CC99B-D242-460F-9363-AF9E30FE77BD}" destId="{10E6D41B-1E80-40B9-88D0-F1DA68E9E275}" srcOrd="0" destOrd="0" presId="urn:microsoft.com/office/officeart/2005/8/layout/hierarchy1"/>
    <dgm:cxn modelId="{9462E1D1-1DBB-48E7-9938-8FB7EAD812B2}" srcId="{BE46F587-0AB0-4DDB-89A3-D8E4FB053B38}" destId="{B9972C5D-B033-4126-A8F1-E98CCAD54E3E}" srcOrd="1" destOrd="0" parTransId="{A55D62AE-765D-4AC6-A011-1CD5EEF0D5FA}" sibTransId="{8BC1E0F0-609E-4099-AEC9-B32C11B82DC5}"/>
    <dgm:cxn modelId="{B7B74CDB-84B6-4938-8BB6-92FEB263CCDF}" srcId="{BE46F587-0AB0-4DDB-89A3-D8E4FB053B38}" destId="{480CC99B-D242-460F-9363-AF9E30FE77BD}" srcOrd="3" destOrd="0" parTransId="{0D95D3A1-42B9-413D-92A2-0672F1D0DBF8}" sibTransId="{5B527F8A-C3DD-4101-8B7A-589C0247AB36}"/>
    <dgm:cxn modelId="{3E44C9EB-4C0A-43E2-A582-DF998B02F7E4}" srcId="{BE46F587-0AB0-4DDB-89A3-D8E4FB053B38}" destId="{8670FC7F-B0AC-4B9D-8664-C8F13AE3048F}" srcOrd="0" destOrd="0" parTransId="{9C4FDF8F-2092-41BB-969F-39250206E8B3}" sibTransId="{8E99C566-E3D6-42D1-94D1-FB11D649E5F4}"/>
    <dgm:cxn modelId="{DDFF8505-CAC3-41AC-BD2A-2B17F7A5C100}" type="presParOf" srcId="{CE2C9F1B-E186-406C-A44C-19DD7C2B1FA2}" destId="{7AE264A0-C155-4B1D-9BA3-4AA5C8153ADE}" srcOrd="0" destOrd="0" presId="urn:microsoft.com/office/officeart/2005/8/layout/hierarchy1"/>
    <dgm:cxn modelId="{7BB50584-F90F-400B-9C2E-73378D900982}" type="presParOf" srcId="{7AE264A0-C155-4B1D-9BA3-4AA5C8153ADE}" destId="{94EA5FB6-9910-4583-B784-D8907BEBE723}" srcOrd="0" destOrd="0" presId="urn:microsoft.com/office/officeart/2005/8/layout/hierarchy1"/>
    <dgm:cxn modelId="{A614CB63-29E4-4B77-AF66-194648A28FFB}" type="presParOf" srcId="{94EA5FB6-9910-4583-B784-D8907BEBE723}" destId="{63E0D9DA-8A03-483E-99E4-ECBD447E4CC1}" srcOrd="0" destOrd="0" presId="urn:microsoft.com/office/officeart/2005/8/layout/hierarchy1"/>
    <dgm:cxn modelId="{E84C8D70-8B52-46E3-8547-BD21546D0809}" type="presParOf" srcId="{94EA5FB6-9910-4583-B784-D8907BEBE723}" destId="{75A8E630-E1E1-4E1E-8439-7C35188D5C4F}" srcOrd="1" destOrd="0" presId="urn:microsoft.com/office/officeart/2005/8/layout/hierarchy1"/>
    <dgm:cxn modelId="{F7F69300-A00B-4525-BDBF-C415C67D3DBA}" type="presParOf" srcId="{7AE264A0-C155-4B1D-9BA3-4AA5C8153ADE}" destId="{8406B25D-8F18-49D9-A6FA-CF5081632ED8}" srcOrd="1" destOrd="0" presId="urn:microsoft.com/office/officeart/2005/8/layout/hierarchy1"/>
    <dgm:cxn modelId="{BFCFAAD6-2801-4761-B7AA-1CD6A22DC704}" type="presParOf" srcId="{CE2C9F1B-E186-406C-A44C-19DD7C2B1FA2}" destId="{D1B30DBE-E303-457C-BD68-7AFB1C01EAEC}" srcOrd="1" destOrd="0" presId="urn:microsoft.com/office/officeart/2005/8/layout/hierarchy1"/>
    <dgm:cxn modelId="{403E22CB-F7D7-4CFF-AB53-4D0A046A7C54}" type="presParOf" srcId="{D1B30DBE-E303-457C-BD68-7AFB1C01EAEC}" destId="{5F02030E-9DB6-4D68-983A-43E71BE0C620}" srcOrd="0" destOrd="0" presId="urn:microsoft.com/office/officeart/2005/8/layout/hierarchy1"/>
    <dgm:cxn modelId="{2CDE2CD6-215F-467A-9BF3-A6ED6E531221}" type="presParOf" srcId="{5F02030E-9DB6-4D68-983A-43E71BE0C620}" destId="{B8C3A1F0-D77A-47E6-A2C1-0CF8452E51EB}" srcOrd="0" destOrd="0" presId="urn:microsoft.com/office/officeart/2005/8/layout/hierarchy1"/>
    <dgm:cxn modelId="{7E95640E-1D72-443D-9E28-B45F79F772EC}" type="presParOf" srcId="{5F02030E-9DB6-4D68-983A-43E71BE0C620}" destId="{2D4F2F3C-4739-4888-91F8-1292FF3305C9}" srcOrd="1" destOrd="0" presId="urn:microsoft.com/office/officeart/2005/8/layout/hierarchy1"/>
    <dgm:cxn modelId="{F383176C-4CAE-419A-9C01-02ABF8F6929D}" type="presParOf" srcId="{D1B30DBE-E303-457C-BD68-7AFB1C01EAEC}" destId="{29927037-CA82-4FFB-8419-A43575553D73}" srcOrd="1" destOrd="0" presId="urn:microsoft.com/office/officeart/2005/8/layout/hierarchy1"/>
    <dgm:cxn modelId="{394D6E3E-2D3A-4A41-BA36-5475E02286B5}" type="presParOf" srcId="{CE2C9F1B-E186-406C-A44C-19DD7C2B1FA2}" destId="{73993BA5-3955-4CF8-90ED-857518D57400}" srcOrd="2" destOrd="0" presId="urn:microsoft.com/office/officeart/2005/8/layout/hierarchy1"/>
    <dgm:cxn modelId="{B695BCD1-ADFC-487C-A2DD-31CA058D325A}" type="presParOf" srcId="{73993BA5-3955-4CF8-90ED-857518D57400}" destId="{7A6BD2B6-B6B7-4439-AEF4-A0434E343298}" srcOrd="0" destOrd="0" presId="urn:microsoft.com/office/officeart/2005/8/layout/hierarchy1"/>
    <dgm:cxn modelId="{04003555-96B0-4C35-B5F5-E74318F4E426}" type="presParOf" srcId="{7A6BD2B6-B6B7-4439-AEF4-A0434E343298}" destId="{4D478352-B477-41E9-8556-2027F77B131F}" srcOrd="0" destOrd="0" presId="urn:microsoft.com/office/officeart/2005/8/layout/hierarchy1"/>
    <dgm:cxn modelId="{4E7697BA-B447-43A3-A775-7207062A9ED4}" type="presParOf" srcId="{7A6BD2B6-B6B7-4439-AEF4-A0434E343298}" destId="{BEBB453D-D09D-40F4-920E-7DF15D93D4FD}" srcOrd="1" destOrd="0" presId="urn:microsoft.com/office/officeart/2005/8/layout/hierarchy1"/>
    <dgm:cxn modelId="{26DCBE42-939C-4137-B3A1-C48A7232FBBF}" type="presParOf" srcId="{73993BA5-3955-4CF8-90ED-857518D57400}" destId="{1ED7D701-D391-44E9-8973-C4FBD1A5705F}" srcOrd="1" destOrd="0" presId="urn:microsoft.com/office/officeart/2005/8/layout/hierarchy1"/>
    <dgm:cxn modelId="{9BA9E1CB-4A62-42E0-8DE3-930359A042CD}" type="presParOf" srcId="{CE2C9F1B-E186-406C-A44C-19DD7C2B1FA2}" destId="{3488CBD7-9AAB-4113-88A1-49437F0D7010}" srcOrd="3" destOrd="0" presId="urn:microsoft.com/office/officeart/2005/8/layout/hierarchy1"/>
    <dgm:cxn modelId="{1997BEB7-E08D-4A35-B6F8-DBE8AA8CDCB0}" type="presParOf" srcId="{3488CBD7-9AAB-4113-88A1-49437F0D7010}" destId="{00151A7F-0A36-4454-82C9-49075A32981B}" srcOrd="0" destOrd="0" presId="urn:microsoft.com/office/officeart/2005/8/layout/hierarchy1"/>
    <dgm:cxn modelId="{6B6B4A93-4D4B-4A1C-B08C-6D45274553DD}" type="presParOf" srcId="{00151A7F-0A36-4454-82C9-49075A32981B}" destId="{6BD18B03-0029-402F-B3D6-8C2160531514}" srcOrd="0" destOrd="0" presId="urn:microsoft.com/office/officeart/2005/8/layout/hierarchy1"/>
    <dgm:cxn modelId="{C835F7D8-E5F2-4D1F-8805-7B298780B6B9}" type="presParOf" srcId="{00151A7F-0A36-4454-82C9-49075A32981B}" destId="{10E6D41B-1E80-40B9-88D0-F1DA68E9E275}" srcOrd="1" destOrd="0" presId="urn:microsoft.com/office/officeart/2005/8/layout/hierarchy1"/>
    <dgm:cxn modelId="{A2064E33-C1B8-49EB-80F9-50CC723EDD81}" type="presParOf" srcId="{3488CBD7-9AAB-4113-88A1-49437F0D7010}" destId="{4AADB07E-5097-40C0-B052-2F929B65635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12559C-4594-394D-A8FE-627C24F8A0F4}">
      <dsp:nvSpPr>
        <dsp:cNvPr id="0" name=""/>
        <dsp:cNvSpPr/>
      </dsp:nvSpPr>
      <dsp:spPr bwMode="white">
        <a:xfrm>
          <a:off x="1800875" y="605448"/>
          <a:ext cx="324622" cy="91440"/>
        </a:xfrm>
        <a:custGeom>
          <a:avLst/>
          <a:gdLst/>
          <a:ahLst/>
          <a:cxnLst/>
          <a:rect l="0" t="0" r="0" b="0"/>
          <a:pathLst>
            <a:path>
              <a:moveTo>
                <a:pt x="0" y="50325"/>
              </a:moveTo>
              <a:lnTo>
                <a:pt x="179411" y="50325"/>
              </a:lnTo>
              <a:lnTo>
                <a:pt x="179411" y="45720"/>
              </a:lnTo>
              <a:lnTo>
                <a:pt x="324622"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54305" y="649390"/>
        <a:ext cx="17762" cy="3555"/>
      </dsp:txXfrm>
    </dsp:sp>
    <dsp:sp modelId="{289E1F0B-2228-7941-AD26-AED2BECCC426}">
      <dsp:nvSpPr>
        <dsp:cNvPr id="0" name=""/>
        <dsp:cNvSpPr/>
      </dsp:nvSpPr>
      <dsp:spPr bwMode="white">
        <a:xfrm>
          <a:off x="13775" y="192440"/>
          <a:ext cx="1788900" cy="92666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5679" tIns="79439" rIns="75679" bIns="79439" numCol="1" spcCol="1270" anchor="ctr" anchorCtr="0">
          <a:noAutofit/>
        </a:bodyPr>
        <a:lstStyle/>
        <a:p>
          <a:pPr marL="0" lvl="0" indent="0" algn="ctr" defTabSz="800100">
            <a:lnSpc>
              <a:spcPct val="90000"/>
            </a:lnSpc>
            <a:spcBef>
              <a:spcPct val="0"/>
            </a:spcBef>
            <a:spcAft>
              <a:spcPct val="35000"/>
            </a:spcAft>
            <a:buNone/>
          </a:pPr>
          <a:r>
            <a:rPr lang="en-US" sz="1800" b="0" i="0" kern="1200"/>
            <a:t>Team Member Roles &amp; </a:t>
          </a:r>
          <a:r>
            <a:rPr lang="en-US" sz="1800" b="0" i="0" kern="1200" err="1"/>
            <a:t>Responsiblities</a:t>
          </a:r>
          <a:r>
            <a:rPr lang="en-US" sz="1800" b="0" i="0" kern="1200"/>
            <a:t>​</a:t>
          </a:r>
          <a:endParaRPr lang="en-US" sz="1800" kern="1200"/>
        </a:p>
      </dsp:txBody>
      <dsp:txXfrm>
        <a:off x="13775" y="192440"/>
        <a:ext cx="1788900" cy="926667"/>
      </dsp:txXfrm>
    </dsp:sp>
    <dsp:sp modelId="{E37DC18E-C914-844A-A255-40EC7FA6864E}">
      <dsp:nvSpPr>
        <dsp:cNvPr id="0" name=""/>
        <dsp:cNvSpPr/>
      </dsp:nvSpPr>
      <dsp:spPr bwMode="white">
        <a:xfrm>
          <a:off x="3700543" y="605448"/>
          <a:ext cx="312328" cy="91440"/>
        </a:xfrm>
        <a:custGeom>
          <a:avLst/>
          <a:gdLst/>
          <a:ahLst/>
          <a:cxnLst/>
          <a:rect l="0" t="0" r="0" b="0"/>
          <a:pathLst>
            <a:path>
              <a:moveTo>
                <a:pt x="0" y="45720"/>
              </a:moveTo>
              <a:lnTo>
                <a:pt x="312328" y="45720"/>
              </a:lnTo>
            </a:path>
          </a:pathLst>
        </a:custGeom>
        <a:noFill/>
        <a:ln w="6350" cap="flat" cmpd="sng" algn="ctr">
          <a:solidFill>
            <a:schemeClr val="accent2">
              <a:hueOff val="635016"/>
              <a:satOff val="-3160"/>
              <a:lumOff val="-213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48134" y="649390"/>
        <a:ext cx="17146" cy="3555"/>
      </dsp:txXfrm>
    </dsp:sp>
    <dsp:sp modelId="{0C95A8F8-EE14-0C47-91C2-84806B92BCA4}">
      <dsp:nvSpPr>
        <dsp:cNvPr id="0" name=""/>
        <dsp:cNvSpPr/>
      </dsp:nvSpPr>
      <dsp:spPr bwMode="white">
        <a:xfrm>
          <a:off x="2157898" y="187834"/>
          <a:ext cx="1544445" cy="926667"/>
        </a:xfrm>
        <a:prstGeom prst="rect">
          <a:avLst/>
        </a:prstGeom>
        <a:gradFill rotWithShape="0">
          <a:gsLst>
            <a:gs pos="0">
              <a:schemeClr val="accent2">
                <a:hueOff val="603265"/>
                <a:satOff val="-3002"/>
                <a:lumOff val="-2029"/>
                <a:alphaOff val="0"/>
                <a:satMod val="103000"/>
                <a:lumMod val="102000"/>
                <a:tint val="94000"/>
              </a:schemeClr>
            </a:gs>
            <a:gs pos="50000">
              <a:schemeClr val="accent2">
                <a:hueOff val="603265"/>
                <a:satOff val="-3002"/>
                <a:lumOff val="-2029"/>
                <a:alphaOff val="0"/>
                <a:satMod val="110000"/>
                <a:lumMod val="100000"/>
                <a:shade val="100000"/>
              </a:schemeClr>
            </a:gs>
            <a:gs pos="100000">
              <a:schemeClr val="accent2">
                <a:hueOff val="603265"/>
                <a:satOff val="-3002"/>
                <a:lumOff val="-202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5679" tIns="79439" rIns="75679" bIns="79439" numCol="1" spcCol="1270" anchor="ctr" anchorCtr="0">
          <a:noAutofit/>
        </a:bodyPr>
        <a:lstStyle/>
        <a:p>
          <a:pPr marL="0" lvl="0" indent="0" algn="ctr" defTabSz="800100">
            <a:lnSpc>
              <a:spcPct val="90000"/>
            </a:lnSpc>
            <a:spcBef>
              <a:spcPct val="0"/>
            </a:spcBef>
            <a:spcAft>
              <a:spcPct val="35000"/>
            </a:spcAft>
            <a:buNone/>
          </a:pPr>
          <a:r>
            <a:rPr lang="en-US" sz="1800" b="0" i="0" kern="1200"/>
            <a:t>Improvements made from Professor Feedback​</a:t>
          </a:r>
          <a:endParaRPr lang="en-US" sz="1800" kern="1200"/>
        </a:p>
      </dsp:txBody>
      <dsp:txXfrm>
        <a:off x="2157898" y="187834"/>
        <a:ext cx="1544445" cy="926667"/>
      </dsp:txXfrm>
    </dsp:sp>
    <dsp:sp modelId="{DC04FB16-756D-834F-9D4F-AF77241A0327}">
      <dsp:nvSpPr>
        <dsp:cNvPr id="0" name=""/>
        <dsp:cNvSpPr/>
      </dsp:nvSpPr>
      <dsp:spPr bwMode="white">
        <a:xfrm>
          <a:off x="5587917" y="605448"/>
          <a:ext cx="336916" cy="91440"/>
        </a:xfrm>
        <a:custGeom>
          <a:avLst/>
          <a:gdLst/>
          <a:ahLst/>
          <a:cxnLst/>
          <a:rect l="0" t="0" r="0" b="0"/>
          <a:pathLst>
            <a:path>
              <a:moveTo>
                <a:pt x="0" y="45720"/>
              </a:moveTo>
              <a:lnTo>
                <a:pt x="185558" y="45720"/>
              </a:lnTo>
              <a:lnTo>
                <a:pt x="185558" y="50325"/>
              </a:lnTo>
              <a:lnTo>
                <a:pt x="336916" y="50325"/>
              </a:lnTo>
            </a:path>
          </a:pathLst>
        </a:custGeom>
        <a:noFill/>
        <a:ln w="6350" cap="flat" cmpd="sng" algn="ctr">
          <a:solidFill>
            <a:schemeClr val="accent2">
              <a:hueOff val="1270032"/>
              <a:satOff val="-6319"/>
              <a:lumOff val="-427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747186" y="649390"/>
        <a:ext cx="18377" cy="3555"/>
      </dsp:txXfrm>
    </dsp:sp>
    <dsp:sp modelId="{2CD988D4-4898-1543-9D39-53AB77CE4A43}">
      <dsp:nvSpPr>
        <dsp:cNvPr id="0" name=""/>
        <dsp:cNvSpPr/>
      </dsp:nvSpPr>
      <dsp:spPr bwMode="white">
        <a:xfrm>
          <a:off x="4045272" y="187834"/>
          <a:ext cx="1544445" cy="926667"/>
        </a:xfrm>
        <a:prstGeom prst="rect">
          <a:avLst/>
        </a:prstGeom>
        <a:gradFill rotWithShape="0">
          <a:gsLst>
            <a:gs pos="0">
              <a:schemeClr val="accent2">
                <a:hueOff val="1206530"/>
                <a:satOff val="-6003"/>
                <a:lumOff val="-4059"/>
                <a:alphaOff val="0"/>
                <a:satMod val="103000"/>
                <a:lumMod val="102000"/>
                <a:tint val="94000"/>
              </a:schemeClr>
            </a:gs>
            <a:gs pos="50000">
              <a:schemeClr val="accent2">
                <a:hueOff val="1206530"/>
                <a:satOff val="-6003"/>
                <a:lumOff val="-4059"/>
                <a:alphaOff val="0"/>
                <a:satMod val="110000"/>
                <a:lumMod val="100000"/>
                <a:shade val="100000"/>
              </a:schemeClr>
            </a:gs>
            <a:gs pos="100000">
              <a:schemeClr val="accent2">
                <a:hueOff val="1206530"/>
                <a:satOff val="-6003"/>
                <a:lumOff val="-405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5679" tIns="79439" rIns="75679" bIns="79439" numCol="1" spcCol="1270" anchor="ctr" anchorCtr="0">
          <a:noAutofit/>
        </a:bodyPr>
        <a:lstStyle/>
        <a:p>
          <a:pPr marL="0" lvl="0" indent="0" algn="ctr" defTabSz="800100">
            <a:lnSpc>
              <a:spcPct val="90000"/>
            </a:lnSpc>
            <a:spcBef>
              <a:spcPct val="0"/>
            </a:spcBef>
            <a:spcAft>
              <a:spcPct val="35000"/>
            </a:spcAft>
            <a:buNone/>
          </a:pPr>
          <a:r>
            <a:rPr lang="en-US" sz="1800" b="0" i="0" kern="1200"/>
            <a:t>Project Description​</a:t>
          </a:r>
          <a:endParaRPr lang="en-US" sz="1800" kern="1200"/>
        </a:p>
      </dsp:txBody>
      <dsp:txXfrm>
        <a:off x="4045272" y="187834"/>
        <a:ext cx="1544445" cy="926667"/>
      </dsp:txXfrm>
    </dsp:sp>
    <dsp:sp modelId="{A0630FD3-5938-3F4C-AA6D-1E0F464310ED}">
      <dsp:nvSpPr>
        <dsp:cNvPr id="0" name=""/>
        <dsp:cNvSpPr/>
      </dsp:nvSpPr>
      <dsp:spPr bwMode="white">
        <a:xfrm>
          <a:off x="7499878" y="610053"/>
          <a:ext cx="324622" cy="91440"/>
        </a:xfrm>
        <a:custGeom>
          <a:avLst/>
          <a:gdLst/>
          <a:ahLst/>
          <a:cxnLst/>
          <a:rect l="0" t="0" r="0" b="0"/>
          <a:pathLst>
            <a:path>
              <a:moveTo>
                <a:pt x="0" y="45720"/>
              </a:moveTo>
              <a:lnTo>
                <a:pt x="324622" y="45720"/>
              </a:lnTo>
            </a:path>
          </a:pathLst>
        </a:custGeom>
        <a:noFill/>
        <a:ln w="6350" cap="flat" cmpd="sng" algn="ctr">
          <a:solidFill>
            <a:schemeClr val="accent2">
              <a:hueOff val="1905047"/>
              <a:satOff val="-9479"/>
              <a:lumOff val="-640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653309" y="653995"/>
        <a:ext cx="17761" cy="3555"/>
      </dsp:txXfrm>
    </dsp:sp>
    <dsp:sp modelId="{3BC9BF7D-3FAC-0A41-928A-D7B7F1F97061}">
      <dsp:nvSpPr>
        <dsp:cNvPr id="0" name=""/>
        <dsp:cNvSpPr/>
      </dsp:nvSpPr>
      <dsp:spPr bwMode="white">
        <a:xfrm>
          <a:off x="5957233" y="192440"/>
          <a:ext cx="1544445" cy="926667"/>
        </a:xfrm>
        <a:prstGeom prst="rect">
          <a:avLst/>
        </a:prstGeom>
        <a:gradFill rotWithShape="0">
          <a:gsLst>
            <a:gs pos="0">
              <a:schemeClr val="accent2">
                <a:hueOff val="1809795"/>
                <a:satOff val="-9005"/>
                <a:lumOff val="-6088"/>
                <a:alphaOff val="0"/>
                <a:satMod val="103000"/>
                <a:lumMod val="102000"/>
                <a:tint val="94000"/>
              </a:schemeClr>
            </a:gs>
            <a:gs pos="50000">
              <a:schemeClr val="accent2">
                <a:hueOff val="1809795"/>
                <a:satOff val="-9005"/>
                <a:lumOff val="-6088"/>
                <a:alphaOff val="0"/>
                <a:satMod val="110000"/>
                <a:lumMod val="100000"/>
                <a:shade val="100000"/>
              </a:schemeClr>
            </a:gs>
            <a:gs pos="100000">
              <a:schemeClr val="accent2">
                <a:hueOff val="1809795"/>
                <a:satOff val="-9005"/>
                <a:lumOff val="-608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5679" tIns="79439" rIns="75679" bIns="79439" numCol="1" spcCol="1270" anchor="ctr" anchorCtr="0">
          <a:noAutofit/>
        </a:bodyPr>
        <a:lstStyle/>
        <a:p>
          <a:pPr marL="0" lvl="0" indent="0" algn="ctr" defTabSz="800100">
            <a:lnSpc>
              <a:spcPct val="90000"/>
            </a:lnSpc>
            <a:spcBef>
              <a:spcPct val="0"/>
            </a:spcBef>
            <a:spcAft>
              <a:spcPct val="35000"/>
            </a:spcAft>
            <a:buNone/>
          </a:pPr>
          <a:r>
            <a:rPr lang="en-US" sz="1800" b="0" i="0" kern="1200"/>
            <a:t>Team Working Agreement​</a:t>
          </a:r>
          <a:endParaRPr lang="en-US" sz="1800" kern="1200"/>
        </a:p>
      </dsp:txBody>
      <dsp:txXfrm>
        <a:off x="5957233" y="192440"/>
        <a:ext cx="1544445" cy="926667"/>
      </dsp:txXfrm>
    </dsp:sp>
    <dsp:sp modelId="{180FA6A4-61C7-3948-B93A-D10EBA579324}">
      <dsp:nvSpPr>
        <dsp:cNvPr id="0" name=""/>
        <dsp:cNvSpPr/>
      </dsp:nvSpPr>
      <dsp:spPr bwMode="white">
        <a:xfrm>
          <a:off x="785998" y="1117307"/>
          <a:ext cx="7843125" cy="324622"/>
        </a:xfrm>
        <a:custGeom>
          <a:avLst/>
          <a:gdLst/>
          <a:ahLst/>
          <a:cxnLst/>
          <a:rect l="0" t="0" r="0" b="0"/>
          <a:pathLst>
            <a:path>
              <a:moveTo>
                <a:pt x="7843125" y="0"/>
              </a:moveTo>
              <a:lnTo>
                <a:pt x="7843125" y="179411"/>
              </a:lnTo>
              <a:lnTo>
                <a:pt x="0" y="179411"/>
              </a:lnTo>
              <a:lnTo>
                <a:pt x="0" y="324622"/>
              </a:lnTo>
            </a:path>
          </a:pathLst>
        </a:custGeom>
        <a:noFill/>
        <a:ln w="6350" cap="flat" cmpd="sng" algn="ctr">
          <a:solidFill>
            <a:schemeClr val="accent2">
              <a:hueOff val="2540063"/>
              <a:satOff val="-12638"/>
              <a:lumOff val="-854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11281" y="1277840"/>
        <a:ext cx="392558" cy="3555"/>
      </dsp:txXfrm>
    </dsp:sp>
    <dsp:sp modelId="{B0F2319D-ADA8-FC4F-9D8D-8CD001BE8DD5}">
      <dsp:nvSpPr>
        <dsp:cNvPr id="0" name=""/>
        <dsp:cNvSpPr/>
      </dsp:nvSpPr>
      <dsp:spPr bwMode="white">
        <a:xfrm>
          <a:off x="7856901" y="192440"/>
          <a:ext cx="1544445" cy="926667"/>
        </a:xfrm>
        <a:prstGeom prst="rect">
          <a:avLst/>
        </a:prstGeom>
        <a:gradFill rotWithShape="0">
          <a:gsLst>
            <a:gs pos="0">
              <a:schemeClr val="accent2">
                <a:hueOff val="2413060"/>
                <a:satOff val="-12006"/>
                <a:lumOff val="-8117"/>
                <a:alphaOff val="0"/>
                <a:satMod val="103000"/>
                <a:lumMod val="102000"/>
                <a:tint val="94000"/>
              </a:schemeClr>
            </a:gs>
            <a:gs pos="50000">
              <a:schemeClr val="accent2">
                <a:hueOff val="2413060"/>
                <a:satOff val="-12006"/>
                <a:lumOff val="-8117"/>
                <a:alphaOff val="0"/>
                <a:satMod val="110000"/>
                <a:lumMod val="100000"/>
                <a:shade val="100000"/>
              </a:schemeClr>
            </a:gs>
            <a:gs pos="100000">
              <a:schemeClr val="accent2">
                <a:hueOff val="2413060"/>
                <a:satOff val="-12006"/>
                <a:lumOff val="-811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5679" tIns="79439" rIns="75679" bIns="79439" numCol="1" spcCol="1270" anchor="ctr" anchorCtr="0">
          <a:noAutofit/>
        </a:bodyPr>
        <a:lstStyle/>
        <a:p>
          <a:pPr marL="0" lvl="0" indent="0" algn="ctr" defTabSz="800100">
            <a:lnSpc>
              <a:spcPct val="90000"/>
            </a:lnSpc>
            <a:spcBef>
              <a:spcPct val="0"/>
            </a:spcBef>
            <a:spcAft>
              <a:spcPct val="35000"/>
            </a:spcAft>
            <a:buNone/>
          </a:pPr>
          <a:r>
            <a:rPr lang="en-US" sz="1800" b="0" i="0" kern="1200"/>
            <a:t>Personas​</a:t>
          </a:r>
          <a:endParaRPr lang="en-US" sz="1800" kern="1200"/>
        </a:p>
      </dsp:txBody>
      <dsp:txXfrm>
        <a:off x="7856901" y="192440"/>
        <a:ext cx="1544445" cy="926667"/>
      </dsp:txXfrm>
    </dsp:sp>
    <dsp:sp modelId="{41A1B05F-E97B-904F-A73D-5ED5C35AB143}">
      <dsp:nvSpPr>
        <dsp:cNvPr id="0" name=""/>
        <dsp:cNvSpPr/>
      </dsp:nvSpPr>
      <dsp:spPr bwMode="white">
        <a:xfrm>
          <a:off x="1556420" y="1891943"/>
          <a:ext cx="324622" cy="91440"/>
        </a:xfrm>
        <a:custGeom>
          <a:avLst/>
          <a:gdLst/>
          <a:ahLst/>
          <a:cxnLst/>
          <a:rect l="0" t="0" r="0" b="0"/>
          <a:pathLst>
            <a:path>
              <a:moveTo>
                <a:pt x="0" y="45720"/>
              </a:moveTo>
              <a:lnTo>
                <a:pt x="324622" y="45720"/>
              </a:lnTo>
            </a:path>
          </a:pathLst>
        </a:custGeom>
        <a:noFill/>
        <a:ln w="6350" cap="flat" cmpd="sng" algn="ctr">
          <a:solidFill>
            <a:schemeClr val="accent2">
              <a:hueOff val="3175079"/>
              <a:satOff val="-15798"/>
              <a:lumOff val="-1068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09851" y="1935885"/>
        <a:ext cx="17761" cy="3555"/>
      </dsp:txXfrm>
    </dsp:sp>
    <dsp:sp modelId="{3B3DF981-22F5-9941-92B7-A77FAE22504F}">
      <dsp:nvSpPr>
        <dsp:cNvPr id="0" name=""/>
        <dsp:cNvSpPr/>
      </dsp:nvSpPr>
      <dsp:spPr bwMode="white">
        <a:xfrm>
          <a:off x="13775" y="1474329"/>
          <a:ext cx="1544445" cy="926667"/>
        </a:xfrm>
        <a:prstGeom prst="rect">
          <a:avLst/>
        </a:prstGeom>
        <a:gradFill rotWithShape="0">
          <a:gsLst>
            <a:gs pos="0">
              <a:schemeClr val="accent2">
                <a:hueOff val="3016325"/>
                <a:satOff val="-15008"/>
                <a:lumOff val="-10147"/>
                <a:alphaOff val="0"/>
                <a:satMod val="103000"/>
                <a:lumMod val="102000"/>
                <a:tint val="94000"/>
              </a:schemeClr>
            </a:gs>
            <a:gs pos="50000">
              <a:schemeClr val="accent2">
                <a:hueOff val="3016325"/>
                <a:satOff val="-15008"/>
                <a:lumOff val="-10147"/>
                <a:alphaOff val="0"/>
                <a:satMod val="110000"/>
                <a:lumMod val="100000"/>
                <a:shade val="100000"/>
              </a:schemeClr>
            </a:gs>
            <a:gs pos="100000">
              <a:schemeClr val="accent2">
                <a:hueOff val="3016325"/>
                <a:satOff val="-15008"/>
                <a:lumOff val="-1014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5679" tIns="79439" rIns="75679" bIns="79439" numCol="1" spcCol="1270" anchor="ctr" anchorCtr="0">
          <a:noAutofit/>
        </a:bodyPr>
        <a:lstStyle/>
        <a:p>
          <a:pPr marL="0" lvl="0" indent="0" algn="ctr" defTabSz="800100">
            <a:lnSpc>
              <a:spcPct val="90000"/>
            </a:lnSpc>
            <a:spcBef>
              <a:spcPct val="0"/>
            </a:spcBef>
            <a:spcAft>
              <a:spcPct val="35000"/>
            </a:spcAft>
            <a:buNone/>
          </a:pPr>
          <a:r>
            <a:rPr lang="en-US" sz="1800" b="0" i="0" kern="1200"/>
            <a:t>Minimal Viable Product (MVP)​</a:t>
          </a:r>
          <a:endParaRPr lang="en-US" sz="1800" kern="1200"/>
        </a:p>
      </dsp:txBody>
      <dsp:txXfrm>
        <a:off x="13775" y="1474329"/>
        <a:ext cx="1544445" cy="926667"/>
      </dsp:txXfrm>
    </dsp:sp>
    <dsp:sp modelId="{713DEFFA-DEBB-FC47-AE2D-499AAA22C861}">
      <dsp:nvSpPr>
        <dsp:cNvPr id="0" name=""/>
        <dsp:cNvSpPr/>
      </dsp:nvSpPr>
      <dsp:spPr bwMode="white">
        <a:xfrm>
          <a:off x="3456088" y="1891943"/>
          <a:ext cx="324622" cy="91440"/>
        </a:xfrm>
        <a:custGeom>
          <a:avLst/>
          <a:gdLst/>
          <a:ahLst/>
          <a:cxnLst/>
          <a:rect l="0" t="0" r="0" b="0"/>
          <a:pathLst>
            <a:path>
              <a:moveTo>
                <a:pt x="0" y="45720"/>
              </a:moveTo>
              <a:lnTo>
                <a:pt x="324622" y="45720"/>
              </a:lnTo>
            </a:path>
          </a:pathLst>
        </a:custGeom>
        <a:noFill/>
        <a:ln w="6350" cap="flat" cmpd="sng" algn="ctr">
          <a:solidFill>
            <a:schemeClr val="accent2">
              <a:hueOff val="3810095"/>
              <a:satOff val="-18957"/>
              <a:lumOff val="-1281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09519" y="1935885"/>
        <a:ext cx="17761" cy="3555"/>
      </dsp:txXfrm>
    </dsp:sp>
    <dsp:sp modelId="{5361DA86-381A-C54B-95DA-301E6EA2B26A}">
      <dsp:nvSpPr>
        <dsp:cNvPr id="0" name=""/>
        <dsp:cNvSpPr/>
      </dsp:nvSpPr>
      <dsp:spPr bwMode="white">
        <a:xfrm>
          <a:off x="1913443" y="1474329"/>
          <a:ext cx="1544445" cy="926667"/>
        </a:xfrm>
        <a:prstGeom prst="rect">
          <a:avLst/>
        </a:prstGeom>
        <a:gradFill rotWithShape="0">
          <a:gsLst>
            <a:gs pos="0">
              <a:schemeClr val="accent2">
                <a:hueOff val="3619590"/>
                <a:satOff val="-18010"/>
                <a:lumOff val="-12176"/>
                <a:alphaOff val="0"/>
                <a:satMod val="103000"/>
                <a:lumMod val="102000"/>
                <a:tint val="94000"/>
              </a:schemeClr>
            </a:gs>
            <a:gs pos="50000">
              <a:schemeClr val="accent2">
                <a:hueOff val="3619590"/>
                <a:satOff val="-18010"/>
                <a:lumOff val="-12176"/>
                <a:alphaOff val="0"/>
                <a:satMod val="110000"/>
                <a:lumMod val="100000"/>
                <a:shade val="100000"/>
              </a:schemeClr>
            </a:gs>
            <a:gs pos="100000">
              <a:schemeClr val="accent2">
                <a:hueOff val="3619590"/>
                <a:satOff val="-18010"/>
                <a:lumOff val="-1217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5679" tIns="79439" rIns="75679" bIns="79439" numCol="1" spcCol="1270" anchor="ctr" anchorCtr="0">
          <a:noAutofit/>
        </a:bodyPr>
        <a:lstStyle/>
        <a:p>
          <a:pPr marL="0" lvl="0" indent="0" algn="ctr" defTabSz="800100">
            <a:lnSpc>
              <a:spcPct val="90000"/>
            </a:lnSpc>
            <a:spcBef>
              <a:spcPct val="0"/>
            </a:spcBef>
            <a:spcAft>
              <a:spcPct val="35000"/>
            </a:spcAft>
            <a:buNone/>
          </a:pPr>
          <a:r>
            <a:rPr lang="en-US" sz="1800" b="0" i="0" kern="1200"/>
            <a:t>Technologies​</a:t>
          </a:r>
          <a:endParaRPr lang="en-US" sz="1800" kern="1200"/>
        </a:p>
      </dsp:txBody>
      <dsp:txXfrm>
        <a:off x="1913443" y="1474329"/>
        <a:ext cx="1544445" cy="926667"/>
      </dsp:txXfrm>
    </dsp:sp>
    <dsp:sp modelId="{5D0F3106-2032-1E4C-BA83-C771909097AF}">
      <dsp:nvSpPr>
        <dsp:cNvPr id="0" name=""/>
        <dsp:cNvSpPr/>
      </dsp:nvSpPr>
      <dsp:spPr bwMode="white">
        <a:xfrm>
          <a:off x="5355756" y="1891943"/>
          <a:ext cx="324622" cy="91440"/>
        </a:xfrm>
        <a:custGeom>
          <a:avLst/>
          <a:gdLst/>
          <a:ahLst/>
          <a:cxnLst/>
          <a:rect l="0" t="0" r="0" b="0"/>
          <a:pathLst>
            <a:path>
              <a:moveTo>
                <a:pt x="0" y="45720"/>
              </a:moveTo>
              <a:lnTo>
                <a:pt x="324622" y="45720"/>
              </a:lnTo>
            </a:path>
          </a:pathLst>
        </a:custGeom>
        <a:noFill/>
        <a:ln w="6350" cap="flat" cmpd="sng" algn="ctr">
          <a:solidFill>
            <a:schemeClr val="accent2">
              <a:hueOff val="4445110"/>
              <a:satOff val="-22117"/>
              <a:lumOff val="-1495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09186" y="1935885"/>
        <a:ext cx="17761" cy="3555"/>
      </dsp:txXfrm>
    </dsp:sp>
    <dsp:sp modelId="{D424990F-4131-B94A-8991-6F301B900095}">
      <dsp:nvSpPr>
        <dsp:cNvPr id="0" name=""/>
        <dsp:cNvSpPr/>
      </dsp:nvSpPr>
      <dsp:spPr bwMode="white">
        <a:xfrm>
          <a:off x="3813111" y="1474329"/>
          <a:ext cx="1544445" cy="926667"/>
        </a:xfrm>
        <a:prstGeom prst="rect">
          <a:avLst/>
        </a:prstGeom>
        <a:gradFill rotWithShape="0">
          <a:gsLst>
            <a:gs pos="0">
              <a:schemeClr val="accent2">
                <a:hueOff val="4222855"/>
                <a:satOff val="-21011"/>
                <a:lumOff val="-14205"/>
                <a:alphaOff val="0"/>
                <a:satMod val="103000"/>
                <a:lumMod val="102000"/>
                <a:tint val="94000"/>
              </a:schemeClr>
            </a:gs>
            <a:gs pos="50000">
              <a:schemeClr val="accent2">
                <a:hueOff val="4222855"/>
                <a:satOff val="-21011"/>
                <a:lumOff val="-14205"/>
                <a:alphaOff val="0"/>
                <a:satMod val="110000"/>
                <a:lumMod val="100000"/>
                <a:shade val="100000"/>
              </a:schemeClr>
            </a:gs>
            <a:gs pos="100000">
              <a:schemeClr val="accent2">
                <a:hueOff val="4222855"/>
                <a:satOff val="-21011"/>
                <a:lumOff val="-1420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5679" tIns="79439" rIns="75679" bIns="79439" numCol="1" spcCol="1270" anchor="ctr" anchorCtr="0">
          <a:noAutofit/>
        </a:bodyPr>
        <a:lstStyle/>
        <a:p>
          <a:pPr marL="0" lvl="0" indent="0" algn="ctr" defTabSz="800100">
            <a:lnSpc>
              <a:spcPct val="90000"/>
            </a:lnSpc>
            <a:spcBef>
              <a:spcPct val="0"/>
            </a:spcBef>
            <a:spcAft>
              <a:spcPct val="35000"/>
            </a:spcAft>
            <a:buNone/>
          </a:pPr>
          <a:r>
            <a:rPr lang="en-US" sz="1800" b="0" i="0" kern="1200"/>
            <a:t>Algorithms​</a:t>
          </a:r>
          <a:endParaRPr lang="en-US" sz="1800" kern="1200"/>
        </a:p>
      </dsp:txBody>
      <dsp:txXfrm>
        <a:off x="3813111" y="1474329"/>
        <a:ext cx="1544445" cy="926667"/>
      </dsp:txXfrm>
    </dsp:sp>
    <dsp:sp modelId="{9F15A272-C3AC-0047-97F3-7215DC8F0022}">
      <dsp:nvSpPr>
        <dsp:cNvPr id="0" name=""/>
        <dsp:cNvSpPr/>
      </dsp:nvSpPr>
      <dsp:spPr bwMode="white">
        <a:xfrm>
          <a:off x="7255423" y="1891943"/>
          <a:ext cx="324622" cy="91440"/>
        </a:xfrm>
        <a:custGeom>
          <a:avLst/>
          <a:gdLst/>
          <a:ahLst/>
          <a:cxnLst/>
          <a:rect l="0" t="0" r="0" b="0"/>
          <a:pathLst>
            <a:path>
              <a:moveTo>
                <a:pt x="0" y="45720"/>
              </a:moveTo>
              <a:lnTo>
                <a:pt x="324622" y="45720"/>
              </a:lnTo>
            </a:path>
          </a:pathLst>
        </a:custGeom>
        <a:noFill/>
        <a:ln w="6350" cap="flat" cmpd="sng" algn="ctr">
          <a:solidFill>
            <a:schemeClr val="accent2">
              <a:hueOff val="5080126"/>
              <a:satOff val="-25277"/>
              <a:lumOff val="-1708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408854" y="1935885"/>
        <a:ext cx="17761" cy="3555"/>
      </dsp:txXfrm>
    </dsp:sp>
    <dsp:sp modelId="{C11D4D0D-841F-0E4A-BA96-F4A206F78365}">
      <dsp:nvSpPr>
        <dsp:cNvPr id="0" name=""/>
        <dsp:cNvSpPr/>
      </dsp:nvSpPr>
      <dsp:spPr bwMode="white">
        <a:xfrm>
          <a:off x="5712778" y="1474329"/>
          <a:ext cx="1544445" cy="926667"/>
        </a:xfrm>
        <a:prstGeom prst="rect">
          <a:avLst/>
        </a:prstGeom>
        <a:gradFill rotWithShape="0">
          <a:gsLst>
            <a:gs pos="0">
              <a:schemeClr val="accent2">
                <a:hueOff val="4826120"/>
                <a:satOff val="-24013"/>
                <a:lumOff val="-16235"/>
                <a:alphaOff val="0"/>
                <a:satMod val="103000"/>
                <a:lumMod val="102000"/>
                <a:tint val="94000"/>
              </a:schemeClr>
            </a:gs>
            <a:gs pos="50000">
              <a:schemeClr val="accent2">
                <a:hueOff val="4826120"/>
                <a:satOff val="-24013"/>
                <a:lumOff val="-16235"/>
                <a:alphaOff val="0"/>
                <a:satMod val="110000"/>
                <a:lumMod val="100000"/>
                <a:shade val="100000"/>
              </a:schemeClr>
            </a:gs>
            <a:gs pos="100000">
              <a:schemeClr val="accent2">
                <a:hueOff val="4826120"/>
                <a:satOff val="-24013"/>
                <a:lumOff val="-1623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5679" tIns="79439" rIns="75679" bIns="79439" numCol="1" spcCol="1270" anchor="ctr" anchorCtr="0">
          <a:noAutofit/>
        </a:bodyPr>
        <a:lstStyle/>
        <a:p>
          <a:pPr marL="0" lvl="0" indent="0" algn="ctr" defTabSz="800100">
            <a:lnSpc>
              <a:spcPct val="90000"/>
            </a:lnSpc>
            <a:spcBef>
              <a:spcPct val="0"/>
            </a:spcBef>
            <a:spcAft>
              <a:spcPct val="35000"/>
            </a:spcAft>
            <a:buNone/>
          </a:pPr>
          <a:r>
            <a:rPr lang="en-US" sz="1800" b="0" i="0" kern="1200"/>
            <a:t>Diagrams​</a:t>
          </a:r>
          <a:endParaRPr lang="en-US" sz="1800" kern="1200"/>
        </a:p>
      </dsp:txBody>
      <dsp:txXfrm>
        <a:off x="5712778" y="1474329"/>
        <a:ext cx="1544445" cy="926667"/>
      </dsp:txXfrm>
    </dsp:sp>
    <dsp:sp modelId="{8F78FF32-A8ED-F045-A37C-27D4E8F44E35}">
      <dsp:nvSpPr>
        <dsp:cNvPr id="0" name=""/>
        <dsp:cNvSpPr/>
      </dsp:nvSpPr>
      <dsp:spPr bwMode="white">
        <a:xfrm>
          <a:off x="9155091" y="1891943"/>
          <a:ext cx="324622" cy="91440"/>
        </a:xfrm>
        <a:custGeom>
          <a:avLst/>
          <a:gdLst/>
          <a:ahLst/>
          <a:cxnLst/>
          <a:rect l="0" t="0" r="0" b="0"/>
          <a:pathLst>
            <a:path>
              <a:moveTo>
                <a:pt x="0" y="45720"/>
              </a:moveTo>
              <a:lnTo>
                <a:pt x="324622" y="45720"/>
              </a:lnTo>
            </a:path>
          </a:pathLst>
        </a:custGeom>
        <a:noFill/>
        <a:ln w="6350" cap="flat" cmpd="sng" algn="ctr">
          <a:solidFill>
            <a:schemeClr val="accent2">
              <a:hueOff val="5715142"/>
              <a:satOff val="-28436"/>
              <a:lumOff val="-1922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308522" y="1935885"/>
        <a:ext cx="17761" cy="3555"/>
      </dsp:txXfrm>
    </dsp:sp>
    <dsp:sp modelId="{70597D87-0C86-A74A-8570-5FA7B645C1A9}">
      <dsp:nvSpPr>
        <dsp:cNvPr id="0" name=""/>
        <dsp:cNvSpPr/>
      </dsp:nvSpPr>
      <dsp:spPr bwMode="white">
        <a:xfrm>
          <a:off x="7612446" y="1474329"/>
          <a:ext cx="1544445" cy="926667"/>
        </a:xfrm>
        <a:prstGeom prst="rect">
          <a:avLst/>
        </a:prstGeom>
        <a:gradFill rotWithShape="0">
          <a:gsLst>
            <a:gs pos="0">
              <a:schemeClr val="accent2">
                <a:hueOff val="5429385"/>
                <a:satOff val="-27014"/>
                <a:lumOff val="-18264"/>
                <a:alphaOff val="0"/>
                <a:satMod val="103000"/>
                <a:lumMod val="102000"/>
                <a:tint val="94000"/>
              </a:schemeClr>
            </a:gs>
            <a:gs pos="50000">
              <a:schemeClr val="accent2">
                <a:hueOff val="5429385"/>
                <a:satOff val="-27014"/>
                <a:lumOff val="-18264"/>
                <a:alphaOff val="0"/>
                <a:satMod val="110000"/>
                <a:lumMod val="100000"/>
                <a:shade val="100000"/>
              </a:schemeClr>
            </a:gs>
            <a:gs pos="100000">
              <a:schemeClr val="accent2">
                <a:hueOff val="5429385"/>
                <a:satOff val="-27014"/>
                <a:lumOff val="-1826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5679" tIns="79439" rIns="75679" bIns="79439" numCol="1" spcCol="1270" anchor="ctr" anchorCtr="0">
          <a:noAutofit/>
        </a:bodyPr>
        <a:lstStyle/>
        <a:p>
          <a:pPr marL="0" lvl="0" indent="0" algn="ctr" defTabSz="800100">
            <a:lnSpc>
              <a:spcPct val="90000"/>
            </a:lnSpc>
            <a:spcBef>
              <a:spcPct val="0"/>
            </a:spcBef>
            <a:spcAft>
              <a:spcPct val="35000"/>
            </a:spcAft>
            <a:buNone/>
          </a:pPr>
          <a:r>
            <a:rPr lang="en-US" sz="1800" b="0" i="0" kern="1200"/>
            <a:t>Sprint 1-6 Recap​</a:t>
          </a:r>
          <a:endParaRPr lang="en-US" sz="1800" kern="1200"/>
        </a:p>
      </dsp:txBody>
      <dsp:txXfrm>
        <a:off x="7612446" y="1474329"/>
        <a:ext cx="1544445" cy="926667"/>
      </dsp:txXfrm>
    </dsp:sp>
    <dsp:sp modelId="{4E57C790-A5E7-8A42-975B-DD80704758B0}">
      <dsp:nvSpPr>
        <dsp:cNvPr id="0" name=""/>
        <dsp:cNvSpPr/>
      </dsp:nvSpPr>
      <dsp:spPr bwMode="white">
        <a:xfrm>
          <a:off x="785998" y="2399196"/>
          <a:ext cx="9498338" cy="324622"/>
        </a:xfrm>
        <a:custGeom>
          <a:avLst/>
          <a:gdLst/>
          <a:ahLst/>
          <a:cxnLst/>
          <a:rect l="0" t="0" r="0" b="0"/>
          <a:pathLst>
            <a:path>
              <a:moveTo>
                <a:pt x="9498338" y="0"/>
              </a:moveTo>
              <a:lnTo>
                <a:pt x="9498338" y="179411"/>
              </a:lnTo>
              <a:lnTo>
                <a:pt x="0" y="179411"/>
              </a:lnTo>
              <a:lnTo>
                <a:pt x="0" y="324622"/>
              </a:lnTo>
            </a:path>
          </a:pathLst>
        </a:custGeom>
        <a:noFill/>
        <a:ln w="6350" cap="flat" cmpd="sng" algn="ctr">
          <a:solidFill>
            <a:schemeClr val="accent2">
              <a:hueOff val="6350158"/>
              <a:satOff val="-31596"/>
              <a:lumOff val="-2136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97543" y="2559730"/>
        <a:ext cx="475248" cy="3555"/>
      </dsp:txXfrm>
    </dsp:sp>
    <dsp:sp modelId="{EA83B83A-7148-A94D-B18F-FC1BD09DFF10}">
      <dsp:nvSpPr>
        <dsp:cNvPr id="0" name=""/>
        <dsp:cNvSpPr/>
      </dsp:nvSpPr>
      <dsp:spPr bwMode="white">
        <a:xfrm>
          <a:off x="9512114" y="1474329"/>
          <a:ext cx="1544445" cy="926667"/>
        </a:xfrm>
        <a:prstGeom prst="rect">
          <a:avLst/>
        </a:prstGeom>
        <a:gradFill rotWithShape="0">
          <a:gsLst>
            <a:gs pos="0">
              <a:schemeClr val="accent2">
                <a:hueOff val="6032650"/>
                <a:satOff val="-30016"/>
                <a:lumOff val="-20293"/>
                <a:alphaOff val="0"/>
                <a:satMod val="103000"/>
                <a:lumMod val="102000"/>
                <a:tint val="94000"/>
              </a:schemeClr>
            </a:gs>
            <a:gs pos="50000">
              <a:schemeClr val="accent2">
                <a:hueOff val="6032650"/>
                <a:satOff val="-30016"/>
                <a:lumOff val="-20293"/>
                <a:alphaOff val="0"/>
                <a:satMod val="110000"/>
                <a:lumMod val="100000"/>
                <a:shade val="100000"/>
              </a:schemeClr>
            </a:gs>
            <a:gs pos="100000">
              <a:schemeClr val="accent2">
                <a:hueOff val="6032650"/>
                <a:satOff val="-30016"/>
                <a:lumOff val="-2029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5679" tIns="79439" rIns="75679" bIns="79439" numCol="1" spcCol="1270" anchor="ctr" anchorCtr="0">
          <a:noAutofit/>
        </a:bodyPr>
        <a:lstStyle/>
        <a:p>
          <a:pPr marL="0" lvl="0" indent="0" algn="ctr" defTabSz="800100">
            <a:lnSpc>
              <a:spcPct val="90000"/>
            </a:lnSpc>
            <a:spcBef>
              <a:spcPct val="0"/>
            </a:spcBef>
            <a:spcAft>
              <a:spcPct val="35000"/>
            </a:spcAft>
            <a:buNone/>
          </a:pPr>
          <a:r>
            <a:rPr lang="en-US" sz="1800" b="0" i="0" kern="1200"/>
            <a:t>Product Backlog</a:t>
          </a:r>
          <a:r>
            <a:rPr lang="en-GB" sz="1800" b="0" i="0" kern="1200"/>
            <a:t>​</a:t>
          </a:r>
          <a:endParaRPr lang="en-US" sz="1800" kern="1200"/>
        </a:p>
      </dsp:txBody>
      <dsp:txXfrm>
        <a:off x="9512114" y="1474329"/>
        <a:ext cx="1544445" cy="926667"/>
      </dsp:txXfrm>
    </dsp:sp>
    <dsp:sp modelId="{7CC70265-E7A7-A34A-8D30-8A2BC5BF35A8}">
      <dsp:nvSpPr>
        <dsp:cNvPr id="0" name=""/>
        <dsp:cNvSpPr/>
      </dsp:nvSpPr>
      <dsp:spPr bwMode="white">
        <a:xfrm>
          <a:off x="1556420" y="3173832"/>
          <a:ext cx="324622" cy="91440"/>
        </a:xfrm>
        <a:custGeom>
          <a:avLst/>
          <a:gdLst/>
          <a:ahLst/>
          <a:cxnLst/>
          <a:rect l="0" t="0" r="0" b="0"/>
          <a:pathLst>
            <a:path>
              <a:moveTo>
                <a:pt x="0" y="45720"/>
              </a:moveTo>
              <a:lnTo>
                <a:pt x="324622" y="45720"/>
              </a:lnTo>
            </a:path>
          </a:pathLst>
        </a:custGeom>
        <a:noFill/>
        <a:ln w="6350" cap="flat" cmpd="sng" algn="ctr">
          <a:solidFill>
            <a:schemeClr val="accent2">
              <a:hueOff val="6985174"/>
              <a:satOff val="-34755"/>
              <a:lumOff val="-2349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09851" y="3217774"/>
        <a:ext cx="17761" cy="3555"/>
      </dsp:txXfrm>
    </dsp:sp>
    <dsp:sp modelId="{C8BC0680-E6A1-FC47-802D-D62A20410B12}">
      <dsp:nvSpPr>
        <dsp:cNvPr id="0" name=""/>
        <dsp:cNvSpPr/>
      </dsp:nvSpPr>
      <dsp:spPr bwMode="white">
        <a:xfrm>
          <a:off x="13775" y="2756219"/>
          <a:ext cx="1544445" cy="926667"/>
        </a:xfrm>
        <a:prstGeom prst="rect">
          <a:avLst/>
        </a:prstGeom>
        <a:gradFill rotWithShape="0">
          <a:gsLst>
            <a:gs pos="0">
              <a:schemeClr val="accent2">
                <a:hueOff val="6635915"/>
                <a:satOff val="-33018"/>
                <a:lumOff val="-22323"/>
                <a:alphaOff val="0"/>
                <a:satMod val="103000"/>
                <a:lumMod val="102000"/>
                <a:tint val="94000"/>
              </a:schemeClr>
            </a:gs>
            <a:gs pos="50000">
              <a:schemeClr val="accent2">
                <a:hueOff val="6635915"/>
                <a:satOff val="-33018"/>
                <a:lumOff val="-22323"/>
                <a:alphaOff val="0"/>
                <a:satMod val="110000"/>
                <a:lumMod val="100000"/>
                <a:shade val="100000"/>
              </a:schemeClr>
            </a:gs>
            <a:gs pos="100000">
              <a:schemeClr val="accent2">
                <a:hueOff val="6635915"/>
                <a:satOff val="-33018"/>
                <a:lumOff val="-2232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5679" tIns="79439" rIns="75679" bIns="79439" numCol="1" spcCol="1270" anchor="ctr" anchorCtr="0">
          <a:noAutofit/>
        </a:bodyPr>
        <a:lstStyle/>
        <a:p>
          <a:pPr marL="0" lvl="0" indent="0" algn="ctr" defTabSz="800100">
            <a:lnSpc>
              <a:spcPct val="90000"/>
            </a:lnSpc>
            <a:spcBef>
              <a:spcPct val="0"/>
            </a:spcBef>
            <a:spcAft>
              <a:spcPct val="35000"/>
            </a:spcAft>
            <a:buNone/>
          </a:pPr>
          <a:r>
            <a:rPr lang="en-US" sz="1800" b="0" i="0" kern="1200"/>
            <a:t>Stories and Acceptance Criteria</a:t>
          </a:r>
          <a:r>
            <a:rPr lang="en-GB" sz="1800" b="0" i="0" kern="1200"/>
            <a:t>​</a:t>
          </a:r>
          <a:endParaRPr lang="en-US" sz="1800" kern="1200"/>
        </a:p>
      </dsp:txBody>
      <dsp:txXfrm>
        <a:off x="13775" y="2756219"/>
        <a:ext cx="1544445" cy="926667"/>
      </dsp:txXfrm>
    </dsp:sp>
    <dsp:sp modelId="{71E95E00-B682-4A57-9260-79A729772EF9}">
      <dsp:nvSpPr>
        <dsp:cNvPr id="0" name=""/>
        <dsp:cNvSpPr/>
      </dsp:nvSpPr>
      <dsp:spPr>
        <a:xfrm>
          <a:off x="3456088" y="3173832"/>
          <a:ext cx="324622" cy="91440"/>
        </a:xfrm>
        <a:custGeom>
          <a:avLst/>
          <a:gdLst/>
          <a:ahLst/>
          <a:cxnLst/>
          <a:rect l="0" t="0" r="0" b="0"/>
          <a:pathLst>
            <a:path>
              <a:moveTo>
                <a:pt x="0" y="45720"/>
              </a:moveTo>
              <a:lnTo>
                <a:pt x="324622" y="45720"/>
              </a:lnTo>
            </a:path>
          </a:pathLst>
        </a:custGeom>
        <a:noFill/>
        <a:ln w="6350" cap="flat" cmpd="sng" algn="ctr">
          <a:solidFill>
            <a:schemeClr val="accent2">
              <a:hueOff val="7620189"/>
              <a:satOff val="-37915"/>
              <a:lumOff val="-2563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09519" y="3217774"/>
        <a:ext cx="17761" cy="3555"/>
      </dsp:txXfrm>
    </dsp:sp>
    <dsp:sp modelId="{9FF9DDF0-22D5-489E-82E3-96E0CDF1B97D}">
      <dsp:nvSpPr>
        <dsp:cNvPr id="0" name=""/>
        <dsp:cNvSpPr/>
      </dsp:nvSpPr>
      <dsp:spPr>
        <a:xfrm>
          <a:off x="1913443" y="2756219"/>
          <a:ext cx="1544445" cy="926667"/>
        </a:xfrm>
        <a:prstGeom prst="rect">
          <a:avLst/>
        </a:prstGeom>
        <a:gradFill rotWithShape="0">
          <a:gsLst>
            <a:gs pos="0">
              <a:schemeClr val="accent2">
                <a:hueOff val="7239180"/>
                <a:satOff val="-36019"/>
                <a:lumOff val="-24352"/>
                <a:alphaOff val="0"/>
                <a:satMod val="103000"/>
                <a:lumMod val="102000"/>
                <a:tint val="94000"/>
              </a:schemeClr>
            </a:gs>
            <a:gs pos="50000">
              <a:schemeClr val="accent2">
                <a:hueOff val="7239180"/>
                <a:satOff val="-36019"/>
                <a:lumOff val="-24352"/>
                <a:alphaOff val="0"/>
                <a:satMod val="110000"/>
                <a:lumMod val="100000"/>
                <a:shade val="100000"/>
              </a:schemeClr>
            </a:gs>
            <a:gs pos="100000">
              <a:schemeClr val="accent2">
                <a:hueOff val="7239180"/>
                <a:satOff val="-36019"/>
                <a:lumOff val="-2435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5679" tIns="79439" rIns="75679" bIns="79439" numCol="1" spcCol="1270" anchor="ctr" anchorCtr="0">
          <a:noAutofit/>
        </a:bodyPr>
        <a:lstStyle/>
        <a:p>
          <a:pPr marL="0" lvl="0" indent="0" algn="ctr" defTabSz="800100">
            <a:lnSpc>
              <a:spcPct val="90000"/>
            </a:lnSpc>
            <a:spcBef>
              <a:spcPct val="0"/>
            </a:spcBef>
            <a:spcAft>
              <a:spcPct val="35000"/>
            </a:spcAft>
            <a:buNone/>
          </a:pPr>
          <a:r>
            <a:rPr lang="en-US" sz="1800" b="0" i="0" kern="1200"/>
            <a:t>Sprint7 Backlog</a:t>
          </a:r>
          <a:r>
            <a:rPr lang="en-GB" sz="1800" b="0" i="0" kern="1200"/>
            <a:t>​</a:t>
          </a:r>
          <a:endParaRPr lang="en-US" sz="1800" kern="1200"/>
        </a:p>
      </dsp:txBody>
      <dsp:txXfrm>
        <a:off x="1913443" y="2756219"/>
        <a:ext cx="1544445" cy="926667"/>
      </dsp:txXfrm>
    </dsp:sp>
    <dsp:sp modelId="{8DBDDDAD-5139-4B74-BBF6-F72E7AB6389F}">
      <dsp:nvSpPr>
        <dsp:cNvPr id="0" name=""/>
        <dsp:cNvSpPr/>
      </dsp:nvSpPr>
      <dsp:spPr>
        <a:xfrm>
          <a:off x="5355756" y="3173832"/>
          <a:ext cx="324622" cy="91440"/>
        </a:xfrm>
        <a:custGeom>
          <a:avLst/>
          <a:gdLst/>
          <a:ahLst/>
          <a:cxnLst/>
          <a:rect l="0" t="0" r="0" b="0"/>
          <a:pathLst>
            <a:path>
              <a:moveTo>
                <a:pt x="0" y="45720"/>
              </a:moveTo>
              <a:lnTo>
                <a:pt x="324622" y="45720"/>
              </a:lnTo>
            </a:path>
          </a:pathLst>
        </a:custGeom>
        <a:noFill/>
        <a:ln w="6350" cap="flat" cmpd="sng" algn="ctr">
          <a:solidFill>
            <a:schemeClr val="accent2">
              <a:hueOff val="8255206"/>
              <a:satOff val="-41075"/>
              <a:lumOff val="-2777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09186" y="3217774"/>
        <a:ext cx="17761" cy="3555"/>
      </dsp:txXfrm>
    </dsp:sp>
    <dsp:sp modelId="{B027A12C-AEE0-44CF-9ACF-BED22BBCCFF8}">
      <dsp:nvSpPr>
        <dsp:cNvPr id="0" name=""/>
        <dsp:cNvSpPr/>
      </dsp:nvSpPr>
      <dsp:spPr>
        <a:xfrm>
          <a:off x="3813111" y="2756219"/>
          <a:ext cx="1544445" cy="926667"/>
        </a:xfrm>
        <a:prstGeom prst="rect">
          <a:avLst/>
        </a:prstGeom>
        <a:gradFill rotWithShape="0">
          <a:gsLst>
            <a:gs pos="0">
              <a:schemeClr val="accent2">
                <a:hueOff val="7842445"/>
                <a:satOff val="-39021"/>
                <a:lumOff val="-26382"/>
                <a:alphaOff val="0"/>
                <a:satMod val="103000"/>
                <a:lumMod val="102000"/>
                <a:tint val="94000"/>
              </a:schemeClr>
            </a:gs>
            <a:gs pos="50000">
              <a:schemeClr val="accent2">
                <a:hueOff val="7842445"/>
                <a:satOff val="-39021"/>
                <a:lumOff val="-26382"/>
                <a:alphaOff val="0"/>
                <a:satMod val="110000"/>
                <a:lumMod val="100000"/>
                <a:shade val="100000"/>
              </a:schemeClr>
            </a:gs>
            <a:gs pos="100000">
              <a:schemeClr val="accent2">
                <a:hueOff val="7842445"/>
                <a:satOff val="-39021"/>
                <a:lumOff val="-2638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5679" tIns="79439" rIns="75679" bIns="79439" numCol="1" spcCol="1270" anchor="ctr" anchorCtr="0">
          <a:noAutofit/>
        </a:bodyPr>
        <a:lstStyle/>
        <a:p>
          <a:pPr marL="0" lvl="0" indent="0" algn="ctr" defTabSz="800100" rtl="0">
            <a:lnSpc>
              <a:spcPct val="90000"/>
            </a:lnSpc>
            <a:spcBef>
              <a:spcPct val="0"/>
            </a:spcBef>
            <a:spcAft>
              <a:spcPct val="35000"/>
            </a:spcAft>
            <a:buNone/>
          </a:pPr>
          <a:r>
            <a:rPr lang="en-GB" sz="1800" b="0" i="0" kern="1200">
              <a:latin typeface="Neue Haas Grotesk Text Pro"/>
            </a:rPr>
            <a:t>Test cases</a:t>
          </a:r>
        </a:p>
      </dsp:txBody>
      <dsp:txXfrm>
        <a:off x="3813111" y="2756219"/>
        <a:ext cx="1544445" cy="926667"/>
      </dsp:txXfrm>
    </dsp:sp>
    <dsp:sp modelId="{B0165839-DA49-4D11-A3BE-AA71BEE8B88A}">
      <dsp:nvSpPr>
        <dsp:cNvPr id="0" name=""/>
        <dsp:cNvSpPr/>
      </dsp:nvSpPr>
      <dsp:spPr>
        <a:xfrm>
          <a:off x="7255423" y="3173832"/>
          <a:ext cx="324622" cy="91440"/>
        </a:xfrm>
        <a:custGeom>
          <a:avLst/>
          <a:gdLst/>
          <a:ahLst/>
          <a:cxnLst/>
          <a:rect l="0" t="0" r="0" b="0"/>
          <a:pathLst>
            <a:path>
              <a:moveTo>
                <a:pt x="0" y="45720"/>
              </a:moveTo>
              <a:lnTo>
                <a:pt x="324622" y="45720"/>
              </a:lnTo>
            </a:path>
          </a:pathLst>
        </a:custGeom>
        <a:noFill/>
        <a:ln w="6350" cap="flat" cmpd="sng" algn="ctr">
          <a:solidFill>
            <a:schemeClr val="accent2">
              <a:hueOff val="8890221"/>
              <a:satOff val="-44234"/>
              <a:lumOff val="-2990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408854" y="3217774"/>
        <a:ext cx="17761" cy="3555"/>
      </dsp:txXfrm>
    </dsp:sp>
    <dsp:sp modelId="{24D77A52-8630-4987-B52C-6905AE990211}">
      <dsp:nvSpPr>
        <dsp:cNvPr id="0" name=""/>
        <dsp:cNvSpPr/>
      </dsp:nvSpPr>
      <dsp:spPr>
        <a:xfrm>
          <a:off x="5712778" y="2756219"/>
          <a:ext cx="1544445" cy="926667"/>
        </a:xfrm>
        <a:prstGeom prst="rect">
          <a:avLst/>
        </a:prstGeom>
        <a:gradFill rotWithShape="0">
          <a:gsLst>
            <a:gs pos="0">
              <a:schemeClr val="accent2">
                <a:hueOff val="8445710"/>
                <a:satOff val="-42022"/>
                <a:lumOff val="-28411"/>
                <a:alphaOff val="0"/>
                <a:satMod val="103000"/>
                <a:lumMod val="102000"/>
                <a:tint val="94000"/>
              </a:schemeClr>
            </a:gs>
            <a:gs pos="50000">
              <a:schemeClr val="accent2">
                <a:hueOff val="8445710"/>
                <a:satOff val="-42022"/>
                <a:lumOff val="-28411"/>
                <a:alphaOff val="0"/>
                <a:satMod val="110000"/>
                <a:lumMod val="100000"/>
                <a:shade val="100000"/>
              </a:schemeClr>
            </a:gs>
            <a:gs pos="100000">
              <a:schemeClr val="accent2">
                <a:hueOff val="8445710"/>
                <a:satOff val="-42022"/>
                <a:lumOff val="-2841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5679" tIns="79439" rIns="75679" bIns="79439" numCol="1" spcCol="1270" anchor="ctr" anchorCtr="0">
          <a:noAutofit/>
        </a:bodyPr>
        <a:lstStyle/>
        <a:p>
          <a:pPr marL="0" lvl="0" indent="0" algn="ctr" defTabSz="711200" rtl="0">
            <a:lnSpc>
              <a:spcPct val="90000"/>
            </a:lnSpc>
            <a:spcBef>
              <a:spcPct val="0"/>
            </a:spcBef>
            <a:spcAft>
              <a:spcPct val="35000"/>
            </a:spcAft>
            <a:buNone/>
          </a:pPr>
          <a:r>
            <a:rPr lang="en-GB" sz="1600" b="0" i="0" kern="1200">
              <a:latin typeface="Neue Haas Grotesk Text Pro"/>
            </a:rPr>
            <a:t>Completed and Not Completed Tasks</a:t>
          </a:r>
        </a:p>
      </dsp:txBody>
      <dsp:txXfrm>
        <a:off x="5712778" y="2756219"/>
        <a:ext cx="1544445" cy="926667"/>
      </dsp:txXfrm>
    </dsp:sp>
    <dsp:sp modelId="{20A7ADD9-CD34-5949-AAF3-532BDF5A408F}">
      <dsp:nvSpPr>
        <dsp:cNvPr id="0" name=""/>
        <dsp:cNvSpPr/>
      </dsp:nvSpPr>
      <dsp:spPr bwMode="white">
        <a:xfrm>
          <a:off x="9155091" y="3173832"/>
          <a:ext cx="324622" cy="91440"/>
        </a:xfrm>
        <a:custGeom>
          <a:avLst/>
          <a:gdLst/>
          <a:ahLst/>
          <a:cxnLst/>
          <a:rect l="0" t="0" r="0" b="0"/>
          <a:pathLst>
            <a:path>
              <a:moveTo>
                <a:pt x="0" y="45720"/>
              </a:moveTo>
              <a:lnTo>
                <a:pt x="324622" y="45720"/>
              </a:lnTo>
            </a:path>
          </a:pathLst>
        </a:custGeom>
        <a:noFill/>
        <a:ln w="6350" cap="flat" cmpd="sng" algn="ctr">
          <a:solidFill>
            <a:schemeClr val="accent2">
              <a:hueOff val="9525237"/>
              <a:satOff val="-47394"/>
              <a:lumOff val="-3204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308522" y="3217774"/>
        <a:ext cx="17761" cy="3555"/>
      </dsp:txXfrm>
    </dsp:sp>
    <dsp:sp modelId="{C33C052D-D156-CA4A-BB4E-850D5E570C58}">
      <dsp:nvSpPr>
        <dsp:cNvPr id="0" name=""/>
        <dsp:cNvSpPr/>
      </dsp:nvSpPr>
      <dsp:spPr bwMode="white">
        <a:xfrm>
          <a:off x="7612446" y="2756219"/>
          <a:ext cx="1544445" cy="926667"/>
        </a:xfrm>
        <a:prstGeom prst="rect">
          <a:avLst/>
        </a:prstGeom>
        <a:gradFill rotWithShape="0">
          <a:gsLst>
            <a:gs pos="0">
              <a:schemeClr val="accent2">
                <a:hueOff val="9048975"/>
                <a:satOff val="-45024"/>
                <a:lumOff val="-30440"/>
                <a:alphaOff val="0"/>
                <a:satMod val="103000"/>
                <a:lumMod val="102000"/>
                <a:tint val="94000"/>
              </a:schemeClr>
            </a:gs>
            <a:gs pos="50000">
              <a:schemeClr val="accent2">
                <a:hueOff val="9048975"/>
                <a:satOff val="-45024"/>
                <a:lumOff val="-30440"/>
                <a:alphaOff val="0"/>
                <a:satMod val="110000"/>
                <a:lumMod val="100000"/>
                <a:shade val="100000"/>
              </a:schemeClr>
            </a:gs>
            <a:gs pos="100000">
              <a:schemeClr val="accent2">
                <a:hueOff val="9048975"/>
                <a:satOff val="-45024"/>
                <a:lumOff val="-3044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5679" tIns="79439" rIns="75679" bIns="79439" numCol="1" spcCol="1270" anchor="ctr" anchorCtr="0">
          <a:noAutofit/>
        </a:bodyPr>
        <a:lstStyle/>
        <a:p>
          <a:pPr marL="0" lvl="0" indent="0" algn="ctr" defTabSz="800100">
            <a:lnSpc>
              <a:spcPct val="90000"/>
            </a:lnSpc>
            <a:spcBef>
              <a:spcPct val="0"/>
            </a:spcBef>
            <a:spcAft>
              <a:spcPct val="35000"/>
            </a:spcAft>
            <a:buNone/>
          </a:pPr>
          <a:r>
            <a:rPr lang="en-US" sz="1800" b="0" i="0" kern="1200"/>
            <a:t>Metrics</a:t>
          </a:r>
          <a:r>
            <a:rPr lang="en-GB" sz="1800" b="0" i="0" kern="1200"/>
            <a:t>​</a:t>
          </a:r>
          <a:endParaRPr lang="en-US" sz="1800" kern="1200"/>
        </a:p>
      </dsp:txBody>
      <dsp:txXfrm>
        <a:off x="7612446" y="2756219"/>
        <a:ext cx="1544445" cy="926667"/>
      </dsp:txXfrm>
    </dsp:sp>
    <dsp:sp modelId="{CAFA8228-8467-AB4D-AA77-BB38E32B1297}">
      <dsp:nvSpPr>
        <dsp:cNvPr id="0" name=""/>
        <dsp:cNvSpPr/>
      </dsp:nvSpPr>
      <dsp:spPr bwMode="white">
        <a:xfrm>
          <a:off x="785998" y="3681086"/>
          <a:ext cx="9498338" cy="324622"/>
        </a:xfrm>
        <a:custGeom>
          <a:avLst/>
          <a:gdLst/>
          <a:ahLst/>
          <a:cxnLst/>
          <a:rect l="0" t="0" r="0" b="0"/>
          <a:pathLst>
            <a:path>
              <a:moveTo>
                <a:pt x="9498338" y="0"/>
              </a:moveTo>
              <a:lnTo>
                <a:pt x="9498338" y="179411"/>
              </a:lnTo>
              <a:lnTo>
                <a:pt x="0" y="179411"/>
              </a:lnTo>
              <a:lnTo>
                <a:pt x="0" y="324622"/>
              </a:lnTo>
            </a:path>
          </a:pathLst>
        </a:custGeom>
        <a:noFill/>
        <a:ln w="6350" cap="flat" cmpd="sng" algn="ctr">
          <a:solidFill>
            <a:schemeClr val="accent2">
              <a:hueOff val="10160252"/>
              <a:satOff val="-50553"/>
              <a:lumOff val="-3417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97543" y="3841619"/>
        <a:ext cx="475248" cy="3555"/>
      </dsp:txXfrm>
    </dsp:sp>
    <dsp:sp modelId="{150AC771-BB48-CE4C-88B2-6ADE2DED5C6E}">
      <dsp:nvSpPr>
        <dsp:cNvPr id="0" name=""/>
        <dsp:cNvSpPr/>
      </dsp:nvSpPr>
      <dsp:spPr bwMode="white">
        <a:xfrm>
          <a:off x="9512114" y="2756219"/>
          <a:ext cx="1544445" cy="926667"/>
        </a:xfrm>
        <a:prstGeom prst="rect">
          <a:avLst/>
        </a:prstGeom>
        <a:gradFill rotWithShape="0">
          <a:gsLst>
            <a:gs pos="0">
              <a:schemeClr val="accent2">
                <a:hueOff val="9652240"/>
                <a:satOff val="-48026"/>
                <a:lumOff val="-32470"/>
                <a:alphaOff val="0"/>
                <a:satMod val="103000"/>
                <a:lumMod val="102000"/>
                <a:tint val="94000"/>
              </a:schemeClr>
            </a:gs>
            <a:gs pos="50000">
              <a:schemeClr val="accent2">
                <a:hueOff val="9652240"/>
                <a:satOff val="-48026"/>
                <a:lumOff val="-32470"/>
                <a:alphaOff val="0"/>
                <a:satMod val="110000"/>
                <a:lumMod val="100000"/>
                <a:shade val="100000"/>
              </a:schemeClr>
            </a:gs>
            <a:gs pos="100000">
              <a:schemeClr val="accent2">
                <a:hueOff val="9652240"/>
                <a:satOff val="-48026"/>
                <a:lumOff val="-3247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5679" tIns="79439" rIns="75679" bIns="79439" numCol="1" spcCol="1270" anchor="ctr" anchorCtr="0">
          <a:noAutofit/>
        </a:bodyPr>
        <a:lstStyle/>
        <a:p>
          <a:pPr marL="0" lvl="0" indent="0" algn="ctr" defTabSz="800100">
            <a:lnSpc>
              <a:spcPct val="90000"/>
            </a:lnSpc>
            <a:spcBef>
              <a:spcPct val="0"/>
            </a:spcBef>
            <a:spcAft>
              <a:spcPct val="35000"/>
            </a:spcAft>
            <a:buNone/>
          </a:pPr>
          <a:r>
            <a:rPr lang="en-US" sz="1800" b="0" i="0" kern="1200"/>
            <a:t>Retrospective​</a:t>
          </a:r>
          <a:endParaRPr lang="en-US" sz="1800" kern="1200"/>
        </a:p>
      </dsp:txBody>
      <dsp:txXfrm>
        <a:off x="9512114" y="2756219"/>
        <a:ext cx="1544445" cy="926667"/>
      </dsp:txXfrm>
    </dsp:sp>
    <dsp:sp modelId="{7385C3FF-2E92-984F-A299-877B029B47B0}">
      <dsp:nvSpPr>
        <dsp:cNvPr id="0" name=""/>
        <dsp:cNvSpPr/>
      </dsp:nvSpPr>
      <dsp:spPr bwMode="white">
        <a:xfrm>
          <a:off x="1556420" y="4455722"/>
          <a:ext cx="324622" cy="91440"/>
        </a:xfrm>
        <a:custGeom>
          <a:avLst/>
          <a:gdLst/>
          <a:ahLst/>
          <a:cxnLst/>
          <a:rect l="0" t="0" r="0" b="0"/>
          <a:pathLst>
            <a:path>
              <a:moveTo>
                <a:pt x="0" y="45720"/>
              </a:moveTo>
              <a:lnTo>
                <a:pt x="324622" y="45720"/>
              </a:lnTo>
            </a:path>
          </a:pathLst>
        </a:custGeom>
        <a:noFill/>
        <a:ln w="6350" cap="flat" cmpd="sng" algn="ctr">
          <a:solidFill>
            <a:schemeClr val="accent2">
              <a:hueOff val="10795269"/>
              <a:satOff val="-53713"/>
              <a:lumOff val="-3631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09851" y="4499664"/>
        <a:ext cx="17761" cy="3555"/>
      </dsp:txXfrm>
    </dsp:sp>
    <dsp:sp modelId="{6089D8EC-E33E-654C-8D91-20DE606CC3C6}">
      <dsp:nvSpPr>
        <dsp:cNvPr id="0" name=""/>
        <dsp:cNvSpPr/>
      </dsp:nvSpPr>
      <dsp:spPr bwMode="white">
        <a:xfrm>
          <a:off x="13775" y="4038108"/>
          <a:ext cx="1544445" cy="926667"/>
        </a:xfrm>
        <a:prstGeom prst="rect">
          <a:avLst/>
        </a:prstGeom>
        <a:gradFill rotWithShape="0">
          <a:gsLst>
            <a:gs pos="0">
              <a:schemeClr val="accent2">
                <a:hueOff val="10255506"/>
                <a:satOff val="-51027"/>
                <a:lumOff val="-34499"/>
                <a:alphaOff val="0"/>
                <a:satMod val="103000"/>
                <a:lumMod val="102000"/>
                <a:tint val="94000"/>
              </a:schemeClr>
            </a:gs>
            <a:gs pos="50000">
              <a:schemeClr val="accent2">
                <a:hueOff val="10255506"/>
                <a:satOff val="-51027"/>
                <a:lumOff val="-34499"/>
                <a:alphaOff val="0"/>
                <a:satMod val="110000"/>
                <a:lumMod val="100000"/>
                <a:shade val="100000"/>
              </a:schemeClr>
            </a:gs>
            <a:gs pos="100000">
              <a:schemeClr val="accent2">
                <a:hueOff val="10255506"/>
                <a:satOff val="-51027"/>
                <a:lumOff val="-3449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5679" tIns="79439" rIns="75679" bIns="79439" numCol="1" spcCol="1270" anchor="ctr" anchorCtr="0">
          <a:noAutofit/>
        </a:bodyPr>
        <a:lstStyle/>
        <a:p>
          <a:pPr marL="0" lvl="0" indent="0" algn="ctr" defTabSz="800100">
            <a:lnSpc>
              <a:spcPct val="90000"/>
            </a:lnSpc>
            <a:spcBef>
              <a:spcPct val="0"/>
            </a:spcBef>
            <a:spcAft>
              <a:spcPct val="35000"/>
            </a:spcAft>
            <a:buNone/>
          </a:pPr>
          <a:r>
            <a:rPr lang="en-US" sz="1800" b="0" i="0" kern="1200"/>
            <a:t>Sprint 7​</a:t>
          </a:r>
          <a:endParaRPr lang="en-US" sz="1800" kern="1200"/>
        </a:p>
      </dsp:txBody>
      <dsp:txXfrm>
        <a:off x="13775" y="4038108"/>
        <a:ext cx="1544445" cy="926667"/>
      </dsp:txXfrm>
    </dsp:sp>
    <dsp:sp modelId="{AA757EB0-00E2-8F49-9DED-0BF88E6CC40E}">
      <dsp:nvSpPr>
        <dsp:cNvPr id="0" name=""/>
        <dsp:cNvSpPr/>
      </dsp:nvSpPr>
      <dsp:spPr bwMode="white">
        <a:xfrm>
          <a:off x="3456088" y="4455722"/>
          <a:ext cx="324622" cy="91440"/>
        </a:xfrm>
        <a:custGeom>
          <a:avLst/>
          <a:gdLst/>
          <a:ahLst/>
          <a:cxnLst/>
          <a:rect l="0" t="0" r="0" b="0"/>
          <a:pathLst>
            <a:path>
              <a:moveTo>
                <a:pt x="0" y="45720"/>
              </a:moveTo>
              <a:lnTo>
                <a:pt x="324622" y="45720"/>
              </a:lnTo>
            </a:path>
          </a:pathLst>
        </a:custGeom>
        <a:noFill/>
        <a:ln w="6350" cap="flat" cmpd="sng" algn="ctr">
          <a:solidFill>
            <a:schemeClr val="accent2">
              <a:hueOff val="11430285"/>
              <a:satOff val="-56872"/>
              <a:lumOff val="-3845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09519" y="4499664"/>
        <a:ext cx="17761" cy="3555"/>
      </dsp:txXfrm>
    </dsp:sp>
    <dsp:sp modelId="{25F5D890-4240-8D40-99B0-7E91505BF9ED}">
      <dsp:nvSpPr>
        <dsp:cNvPr id="0" name=""/>
        <dsp:cNvSpPr/>
      </dsp:nvSpPr>
      <dsp:spPr bwMode="white">
        <a:xfrm>
          <a:off x="1913443" y="4038108"/>
          <a:ext cx="1544445" cy="926667"/>
        </a:xfrm>
        <a:prstGeom prst="rect">
          <a:avLst/>
        </a:prstGeom>
        <a:gradFill rotWithShape="0">
          <a:gsLst>
            <a:gs pos="0">
              <a:schemeClr val="accent2">
                <a:hueOff val="10858770"/>
                <a:satOff val="-54029"/>
                <a:lumOff val="-36528"/>
                <a:alphaOff val="0"/>
                <a:satMod val="103000"/>
                <a:lumMod val="102000"/>
                <a:tint val="94000"/>
              </a:schemeClr>
            </a:gs>
            <a:gs pos="50000">
              <a:schemeClr val="accent2">
                <a:hueOff val="10858770"/>
                <a:satOff val="-54029"/>
                <a:lumOff val="-36528"/>
                <a:alphaOff val="0"/>
                <a:satMod val="110000"/>
                <a:lumMod val="100000"/>
                <a:shade val="100000"/>
              </a:schemeClr>
            </a:gs>
            <a:gs pos="100000">
              <a:schemeClr val="accent2">
                <a:hueOff val="10858770"/>
                <a:satOff val="-54029"/>
                <a:lumOff val="-365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5679" tIns="79439" rIns="75679" bIns="79439" numCol="1" spcCol="1270" anchor="ctr" anchorCtr="0">
          <a:noAutofit/>
        </a:bodyPr>
        <a:lstStyle/>
        <a:p>
          <a:pPr marL="0" lvl="0" indent="0" algn="ctr" defTabSz="800100">
            <a:lnSpc>
              <a:spcPct val="90000"/>
            </a:lnSpc>
            <a:spcBef>
              <a:spcPct val="0"/>
            </a:spcBef>
            <a:spcAft>
              <a:spcPct val="35000"/>
            </a:spcAft>
            <a:buNone/>
          </a:pPr>
          <a:r>
            <a:rPr lang="en-US" sz="1800" b="0" i="0" kern="1200"/>
            <a:t>Project Demo – Sprint </a:t>
          </a:r>
          <a:r>
            <a:rPr lang="en-US" sz="1800" kern="1200">
              <a:latin typeface="Neue Haas Grotesk Text Pro"/>
            </a:rPr>
            <a:t>7</a:t>
          </a:r>
          <a:endParaRPr lang="en-US" sz="1800" kern="1200"/>
        </a:p>
      </dsp:txBody>
      <dsp:txXfrm>
        <a:off x="1913443" y="4038108"/>
        <a:ext cx="1544445" cy="926667"/>
      </dsp:txXfrm>
    </dsp:sp>
    <dsp:sp modelId="{D5210890-F153-9F44-A778-6A81DEF86493}">
      <dsp:nvSpPr>
        <dsp:cNvPr id="0" name=""/>
        <dsp:cNvSpPr/>
      </dsp:nvSpPr>
      <dsp:spPr bwMode="white">
        <a:xfrm>
          <a:off x="5355756" y="4455722"/>
          <a:ext cx="324622" cy="91440"/>
        </a:xfrm>
        <a:custGeom>
          <a:avLst/>
          <a:gdLst/>
          <a:ahLst/>
          <a:cxnLst/>
          <a:rect l="0" t="0" r="0" b="0"/>
          <a:pathLst>
            <a:path>
              <a:moveTo>
                <a:pt x="0" y="45720"/>
              </a:moveTo>
              <a:lnTo>
                <a:pt x="324622" y="45720"/>
              </a:lnTo>
            </a:path>
          </a:pathLst>
        </a:custGeom>
        <a:noFill/>
        <a:ln w="6350" cap="flat" cmpd="sng" algn="ctr">
          <a:solidFill>
            <a:schemeClr val="accent2">
              <a:hueOff val="12065300"/>
              <a:satOff val="-60032"/>
              <a:lumOff val="-4058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09186" y="4499664"/>
        <a:ext cx="17761" cy="3555"/>
      </dsp:txXfrm>
    </dsp:sp>
    <dsp:sp modelId="{9D6A84D3-D5F8-0243-9D87-C53A94E0BAFC}">
      <dsp:nvSpPr>
        <dsp:cNvPr id="0" name=""/>
        <dsp:cNvSpPr/>
      </dsp:nvSpPr>
      <dsp:spPr bwMode="white">
        <a:xfrm>
          <a:off x="3813111" y="4038108"/>
          <a:ext cx="1544445" cy="926667"/>
        </a:xfrm>
        <a:prstGeom prst="rect">
          <a:avLst/>
        </a:prstGeom>
        <a:gradFill rotWithShape="0">
          <a:gsLst>
            <a:gs pos="0">
              <a:schemeClr val="accent2">
                <a:hueOff val="11462035"/>
                <a:satOff val="-57030"/>
                <a:lumOff val="-38558"/>
                <a:alphaOff val="0"/>
                <a:satMod val="103000"/>
                <a:lumMod val="102000"/>
                <a:tint val="94000"/>
              </a:schemeClr>
            </a:gs>
            <a:gs pos="50000">
              <a:schemeClr val="accent2">
                <a:hueOff val="11462035"/>
                <a:satOff val="-57030"/>
                <a:lumOff val="-38558"/>
                <a:alphaOff val="0"/>
                <a:satMod val="110000"/>
                <a:lumMod val="100000"/>
                <a:shade val="100000"/>
              </a:schemeClr>
            </a:gs>
            <a:gs pos="100000">
              <a:schemeClr val="accent2">
                <a:hueOff val="11462035"/>
                <a:satOff val="-57030"/>
                <a:lumOff val="-3855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5679" tIns="79439" rIns="75679" bIns="79439" numCol="1" spcCol="1270" anchor="ctr" anchorCtr="0">
          <a:noAutofit/>
        </a:bodyPr>
        <a:lstStyle/>
        <a:p>
          <a:pPr marL="0" lvl="0" indent="0" algn="ctr" defTabSz="800100">
            <a:lnSpc>
              <a:spcPct val="90000"/>
            </a:lnSpc>
            <a:spcBef>
              <a:spcPct val="0"/>
            </a:spcBef>
            <a:spcAft>
              <a:spcPct val="35000"/>
            </a:spcAft>
            <a:buNone/>
          </a:pPr>
          <a:r>
            <a:rPr lang="en-US" sz="1800" b="0" i="0" kern="1200" err="1"/>
            <a:t>Github</a:t>
          </a:r>
          <a:r>
            <a:rPr lang="en-US" sz="1800" b="0" i="0" kern="1200"/>
            <a:t> link​</a:t>
          </a:r>
          <a:endParaRPr lang="en-US" sz="1800" kern="1200"/>
        </a:p>
      </dsp:txBody>
      <dsp:txXfrm>
        <a:off x="3813111" y="4038108"/>
        <a:ext cx="1544445" cy="926667"/>
      </dsp:txXfrm>
    </dsp:sp>
    <dsp:sp modelId="{A98C58E2-7D81-D945-B2A3-D65EAE72D9B5}">
      <dsp:nvSpPr>
        <dsp:cNvPr id="0" name=""/>
        <dsp:cNvSpPr/>
      </dsp:nvSpPr>
      <dsp:spPr bwMode="white">
        <a:xfrm>
          <a:off x="5712778" y="4038108"/>
          <a:ext cx="1544445" cy="926667"/>
        </a:xfrm>
        <a:prstGeom prst="rect">
          <a:avLst/>
        </a:prstGeom>
        <a:gradFill rotWithShape="0">
          <a:gsLst>
            <a:gs pos="0">
              <a:schemeClr val="accent2">
                <a:hueOff val="12065300"/>
                <a:satOff val="-60032"/>
                <a:lumOff val="-40587"/>
                <a:alphaOff val="0"/>
                <a:satMod val="103000"/>
                <a:lumMod val="102000"/>
                <a:tint val="94000"/>
              </a:schemeClr>
            </a:gs>
            <a:gs pos="50000">
              <a:schemeClr val="accent2">
                <a:hueOff val="12065300"/>
                <a:satOff val="-60032"/>
                <a:lumOff val="-40587"/>
                <a:alphaOff val="0"/>
                <a:satMod val="110000"/>
                <a:lumMod val="100000"/>
                <a:shade val="100000"/>
              </a:schemeClr>
            </a:gs>
            <a:gs pos="100000">
              <a:schemeClr val="accent2">
                <a:hueOff val="12065300"/>
                <a:satOff val="-60032"/>
                <a:lumOff val="-4058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5679" tIns="79439" rIns="75679" bIns="79439" numCol="1" spcCol="1270" anchor="ctr" anchorCtr="0">
          <a:noAutofit/>
        </a:bodyPr>
        <a:lstStyle/>
        <a:p>
          <a:pPr marL="0" lvl="0" indent="0" algn="ctr" defTabSz="800100">
            <a:lnSpc>
              <a:spcPct val="90000"/>
            </a:lnSpc>
            <a:spcBef>
              <a:spcPct val="0"/>
            </a:spcBef>
            <a:spcAft>
              <a:spcPct val="35000"/>
            </a:spcAft>
            <a:buNone/>
          </a:pPr>
          <a:r>
            <a:rPr lang="en-US" sz="1800" b="0" i="0" kern="1200"/>
            <a:t>Live Application Demo</a:t>
          </a:r>
          <a:endParaRPr lang="en-US" sz="1800" kern="1200"/>
        </a:p>
      </dsp:txBody>
      <dsp:txXfrm>
        <a:off x="5712778" y="4038108"/>
        <a:ext cx="1544445" cy="9266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E0D9DA-8A03-483E-99E4-ECBD447E4CC1}">
      <dsp:nvSpPr>
        <dsp:cNvPr id="0" name=""/>
        <dsp:cNvSpPr/>
      </dsp:nvSpPr>
      <dsp:spPr>
        <a:xfrm>
          <a:off x="3024" y="996053"/>
          <a:ext cx="2159801" cy="137147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A8E630-E1E1-4E1E-8439-7C35188D5C4F}">
      <dsp:nvSpPr>
        <dsp:cNvPr id="0" name=""/>
        <dsp:cNvSpPr/>
      </dsp:nvSpPr>
      <dsp:spPr>
        <a:xfrm>
          <a:off x="243002" y="1224032"/>
          <a:ext cx="2159801" cy="137147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Homepage</a:t>
          </a:r>
        </a:p>
      </dsp:txBody>
      <dsp:txXfrm>
        <a:off x="283171" y="1264201"/>
        <a:ext cx="2079463" cy="1291135"/>
      </dsp:txXfrm>
    </dsp:sp>
    <dsp:sp modelId="{B8C3A1F0-D77A-47E6-A2C1-0CF8452E51EB}">
      <dsp:nvSpPr>
        <dsp:cNvPr id="0" name=""/>
        <dsp:cNvSpPr/>
      </dsp:nvSpPr>
      <dsp:spPr>
        <a:xfrm>
          <a:off x="2642781" y="996053"/>
          <a:ext cx="2159801" cy="137147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4F2F3C-4739-4888-91F8-1292FF3305C9}">
      <dsp:nvSpPr>
        <dsp:cNvPr id="0" name=""/>
        <dsp:cNvSpPr/>
      </dsp:nvSpPr>
      <dsp:spPr>
        <a:xfrm>
          <a:off x="2882759" y="1224032"/>
          <a:ext cx="2159801" cy="137147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JOIN ROOM </a:t>
          </a:r>
        </a:p>
      </dsp:txBody>
      <dsp:txXfrm>
        <a:off x="2922928" y="1264201"/>
        <a:ext cx="2079463" cy="1291135"/>
      </dsp:txXfrm>
    </dsp:sp>
    <dsp:sp modelId="{4D478352-B477-41E9-8556-2027F77B131F}">
      <dsp:nvSpPr>
        <dsp:cNvPr id="0" name=""/>
        <dsp:cNvSpPr/>
      </dsp:nvSpPr>
      <dsp:spPr>
        <a:xfrm>
          <a:off x="5282538" y="996053"/>
          <a:ext cx="2159801" cy="137147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BB453D-D09D-40F4-920E-7DF15D93D4FD}">
      <dsp:nvSpPr>
        <dsp:cNvPr id="0" name=""/>
        <dsp:cNvSpPr/>
      </dsp:nvSpPr>
      <dsp:spPr>
        <a:xfrm>
          <a:off x="5522516" y="1224032"/>
          <a:ext cx="2159801" cy="137147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CREATE ROOM</a:t>
          </a:r>
        </a:p>
      </dsp:txBody>
      <dsp:txXfrm>
        <a:off x="5562685" y="1264201"/>
        <a:ext cx="2079463" cy="1291135"/>
      </dsp:txXfrm>
    </dsp:sp>
    <dsp:sp modelId="{6BD18B03-0029-402F-B3D6-8C2160531514}">
      <dsp:nvSpPr>
        <dsp:cNvPr id="0" name=""/>
        <dsp:cNvSpPr/>
      </dsp:nvSpPr>
      <dsp:spPr>
        <a:xfrm>
          <a:off x="7922295" y="996053"/>
          <a:ext cx="2159801" cy="137147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E6D41B-1E80-40B9-88D0-F1DA68E9E275}">
      <dsp:nvSpPr>
        <dsp:cNvPr id="0" name=""/>
        <dsp:cNvSpPr/>
      </dsp:nvSpPr>
      <dsp:spPr>
        <a:xfrm>
          <a:off x="8162273" y="1224032"/>
          <a:ext cx="2159801" cy="137147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Peer to Peer connection</a:t>
          </a:r>
        </a:p>
      </dsp:txBody>
      <dsp:txXfrm>
        <a:off x="8202442" y="1264201"/>
        <a:ext cx="2079463" cy="1291135"/>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bkpt" val="endCnv"/>
          <dgm:param type="contDir" val="sameDir"/>
          <dgm:param type="grDir" val="tL"/>
          <dgm:param type="flowDir" val="row"/>
        </dgm:alg>
      </dgm:if>
      <dgm:else name="Name3">
        <dgm:alg type="snake">
          <dgm:param type="bkpt" val="endCnv"/>
          <dgm:param type="contDir" val="sameDir"/>
          <dgm:param type="grDir" val="tR"/>
          <dgm:param type="flowDir" val="row"/>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dim" val="1D"/>
                <dgm:param type="connRout" val="bend"/>
                <dgm:param type="begPts" val="midR bCtr"/>
                <dgm:param type="endPts" val="midL tCtr"/>
              </dgm:alg>
            </dgm:if>
            <dgm:else name="Name6">
              <dgm:alg type="conn">
                <dgm:param type="dim" val="1D"/>
                <dgm:param type="connRout" val="ben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2">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12/14/23</a:t>
            </a:fld>
            <a:endParaRPr lang="en-US"/>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12/14/23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a:cs typeface="Biome Light" panose="020B0303030204020804" pitchFamily="34" charset="0"/>
              </a:rPr>
              <a:t>Click to edit master text style.</a:t>
            </a:r>
          </a:p>
          <a:p>
            <a:pPr marL="0" indent="0">
              <a:buNone/>
            </a:pPr>
            <a:endParaRPr lang="en-US"/>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49AA12-8195-4182-A7AC-2E7E59DFBDAF}" type="datetimeFigureOut">
              <a:rPr lang="en-US" smtClean="0"/>
              <a:t>12/14/23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DFC975-2FD7-44A5-9E78-ECBA46156075}" type="slidenum">
              <a:rPr lang="en-US" smtClean="0"/>
              <a:t>‹#›</a:t>
            </a:fld>
            <a:endParaRPr lang="en-US"/>
          </a:p>
        </p:txBody>
      </p:sp>
      <p:sp>
        <p:nvSpPr>
          <p:cNvPr id="51" name="Rectangle 50"/>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53279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49AA12-8195-4182-A7AC-2E7E59DFBDAF}" type="datetimeFigureOut">
              <a:rPr lang="en-US" smtClean="0"/>
              <a:t>12/14/23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DFC975-2FD7-44A5-9E78-ECBA46156075}" type="slidenum">
              <a:rPr lang="en-US" smtClean="0"/>
              <a:t>‹#›</a:t>
            </a:fld>
            <a:endParaRPr lang="en-US"/>
          </a:p>
        </p:txBody>
      </p:sp>
      <p:sp>
        <p:nvSpPr>
          <p:cNvPr id="7" name="Rectangle 6"/>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19419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449AA12-8195-4182-A7AC-2E7E59DFBDAF}" type="datetimeFigureOut">
              <a:rPr lang="en-US" smtClean="0"/>
              <a:t>12/14/23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DFC975-2FD7-44A5-9E78-ECBA46156075}" type="slidenum">
              <a:rPr lang="en-US" smtClean="0"/>
              <a:t>‹#›</a:t>
            </a:fld>
            <a:endParaRPr lang="en-US"/>
          </a:p>
        </p:txBody>
      </p:sp>
      <p:sp>
        <p:nvSpPr>
          <p:cNvPr id="8" name="Rectangle 7"/>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70490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21150" y="1247140"/>
            <a:ext cx="7891760" cy="3450844"/>
          </a:xfrm>
        </p:spPr>
        <p:txBody>
          <a:bodyPr anchor="t"/>
          <a:lstStyle>
            <a:lvl1pPr algn="l">
              <a:defRPr sz="6000"/>
            </a:lvl1pPr>
          </a:lstStyle>
          <a:p>
            <a:r>
              <a:rPr lang="en-US"/>
              <a:t>Click to edit Master title style</a:t>
            </a:r>
          </a:p>
        </p:txBody>
      </p:sp>
      <p:sp>
        <p:nvSpPr>
          <p:cNvPr id="3" name="Subtitle 2"/>
          <p:cNvSpPr>
            <a:spLocks noGrp="1"/>
          </p:cNvSpPr>
          <p:nvPr>
            <p:ph type="subTitle" idx="1"/>
          </p:nvPr>
        </p:nvSpPr>
        <p:spPr>
          <a:xfrm>
            <a:off x="3221150" y="4818126"/>
            <a:ext cx="7891760" cy="1268984"/>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Rectangle 8"/>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Date Placeholder 6"/>
          <p:cNvSpPr>
            <a:spLocks noGrp="1"/>
          </p:cNvSpPr>
          <p:nvPr>
            <p:ph type="dt" sz="half" idx="10"/>
          </p:nvPr>
        </p:nvSpPr>
        <p:spPr/>
        <p:txBody>
          <a:bodyPr/>
          <a:lstStyle/>
          <a:p>
            <a:pPr algn="r"/>
            <a:fld id="{1449AA12-8195-4182-A7AC-2E7E59DFBDAF}" type="datetimeFigureOut">
              <a:rPr lang="en-US" smtClean="0"/>
              <a:t>12/14/23</a:t>
            </a:fld>
            <a:endParaRPr lang="en-US"/>
          </a:p>
        </p:txBody>
      </p:sp>
      <p:sp>
        <p:nvSpPr>
          <p:cNvPr id="8" name="Footer Placeholder 7"/>
          <p:cNvSpPr>
            <a:spLocks noGrp="1"/>
          </p:cNvSpPr>
          <p:nvPr>
            <p:ph type="ftr" sz="quarter" idx="11"/>
          </p:nvPr>
        </p:nvSpPr>
        <p:spPr>
          <a:xfrm>
            <a:off x="3221150" y="6292850"/>
            <a:ext cx="4114800" cy="365125"/>
          </a:xfrm>
        </p:spPr>
        <p:txBody>
          <a:bodyPr/>
          <a:lstStyle/>
          <a:p>
            <a:pPr algn="l"/>
            <a:endParaRPr lang="en-US"/>
          </a:p>
        </p:txBody>
      </p:sp>
      <p:sp>
        <p:nvSpPr>
          <p:cNvPr id="11" name="Slide Number Placeholder 10"/>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1739754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a:cs typeface="Biome Light" panose="020B0303030204020804" pitchFamily="34" charset="0"/>
              </a:rPr>
              <a:t>Click to edit master text style.</a:t>
            </a:r>
          </a:p>
          <a:p>
            <a:pPr marL="0" indent="0">
              <a:buNone/>
            </a:pPr>
            <a:endParaRPr lang="en-US"/>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 id="2147483681" r:id="rId12"/>
    <p:sldLayoutId id="2147483682" r:id="rId13"/>
    <p:sldLayoutId id="2147483683" r:id="rId14"/>
    <p:sldLayoutId id="2147483684" r:id="rId15"/>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image" Target="../media/image18.png"/><Relationship Id="rId16" Type="http://schemas.openxmlformats.org/officeDocument/2006/relationships/image" Target="../media/image32.png"/><Relationship Id="rId1" Type="http://schemas.openxmlformats.org/officeDocument/2006/relationships/slideLayout" Target="../slideLayouts/slideLayout1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5.png"/><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htmw/SimplyOnline/wiki" TargetMode="Externa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2.xml"/><Relationship Id="rId5" Type="http://schemas.openxmlformats.org/officeDocument/2006/relationships/image" Target="../media/image68.png"/><Relationship Id="rId4" Type="http://schemas.openxmlformats.org/officeDocument/2006/relationships/image" Target="../media/image67.png"/></Relationships>
</file>

<file path=ppt/slides/_rels/slide5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7.png"/><Relationship Id="rId1" Type="http://schemas.openxmlformats.org/officeDocument/2006/relationships/slideLayout" Target="../slideLayouts/slideLayout12.xml"/><Relationship Id="rId4" Type="http://schemas.openxmlformats.org/officeDocument/2006/relationships/hyperlink" Target="https://github.com/htmw/SimplyOnline/wiki"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youtu.be/BixxAq3mtzI" TargetMode="External"/><Relationship Id="rId1" Type="http://schemas.openxmlformats.org/officeDocument/2006/relationships/slideLayout" Target="../slideLayouts/slideLayout12.xml"/><Relationship Id="rId4" Type="http://schemas.microsoft.com/office/2007/relationships/hdphoto" Target="../media/hdphoto1.wdp"/></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4" name="Rectangle 13"/>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web of dots connected"/>
          <p:cNvPicPr>
            <a:picLocks noChangeAspect="1"/>
          </p:cNvPicPr>
          <p:nvPr/>
        </p:nvPicPr>
        <p:blipFill rotWithShape="1">
          <a:blip r:embed="rId2"/>
          <a:srcRect l="20464" r="1" b="1"/>
          <a:stretch>
            <a:fillRect/>
          </a:stretch>
        </p:blipFill>
        <p:spPr>
          <a:xfrm>
            <a:off x="0" y="-1018"/>
            <a:ext cx="12188952" cy="6857990"/>
          </a:xfrm>
          <a:prstGeom prst="rect">
            <a:avLst/>
          </a:prstGeom>
        </p:spPr>
      </p:pic>
      <p:sp>
        <p:nvSpPr>
          <p:cNvPr id="17" name="Rectangle"/>
          <p:cNvSpPr>
            <a:spLocks noGrp="1" noRot="1" noChangeAspect="1" noMove="1" noResize="1" noEditPoints="1" noAdjustHandles="1" noChangeArrowheads="1" noChangeShapeType="1" noTextEdit="1"/>
          </p:cNvSpPr>
          <p:nvPr/>
        </p:nvSpPr>
        <p:spPr>
          <a:xfrm>
            <a:off x="0" y="-1"/>
            <a:ext cx="7551978" cy="6858001"/>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a:solidFill>
                <a:srgbClr val="FFFFFF"/>
              </a:solidFill>
              <a:sym typeface="Avenir Next" panose="020B0503020202020204"/>
            </a:endParaRPr>
          </a:p>
        </p:txBody>
      </p:sp>
      <p:sp>
        <p:nvSpPr>
          <p:cNvPr id="2" name="Title 1"/>
          <p:cNvSpPr>
            <a:spLocks noGrp="1"/>
          </p:cNvSpPr>
          <p:nvPr>
            <p:ph type="ctrTitle"/>
          </p:nvPr>
        </p:nvSpPr>
        <p:spPr>
          <a:xfrm>
            <a:off x="561865" y="1247140"/>
            <a:ext cx="6404554" cy="3450844"/>
          </a:xfrm>
        </p:spPr>
        <p:txBody>
          <a:bodyPr>
            <a:normAutofit/>
          </a:bodyPr>
          <a:lstStyle/>
          <a:p>
            <a:r>
              <a:rPr lang="en-US" dirty="0"/>
              <a:t>Simply online</a:t>
            </a:r>
          </a:p>
        </p:txBody>
      </p:sp>
      <p:sp>
        <p:nvSpPr>
          <p:cNvPr id="3" name="Subtitle 2"/>
          <p:cNvSpPr>
            <a:spLocks noGrp="1"/>
          </p:cNvSpPr>
          <p:nvPr>
            <p:ph type="subTitle" idx="1"/>
          </p:nvPr>
        </p:nvSpPr>
        <p:spPr>
          <a:xfrm>
            <a:off x="561864" y="2667000"/>
            <a:ext cx="6404555" cy="533400"/>
          </a:xfrm>
        </p:spPr>
        <p:txBody>
          <a:bodyPr>
            <a:normAutofit fontScale="92500" lnSpcReduction="10000"/>
          </a:bodyPr>
          <a:lstStyle/>
          <a:p>
            <a:r>
              <a:rPr lang="en-US"/>
              <a:t>Simple way to connect</a:t>
            </a:r>
          </a:p>
        </p:txBody>
      </p:sp>
      <p:sp>
        <p:nvSpPr>
          <p:cNvPr id="13" name="Rectangle 12"/>
          <p:cNvSpPr>
            <a:spLocks noGrp="1" noRot="1" noChangeAspect="1" noMove="1" noResize="1" noEditPoints="1" noAdjustHandles="1" noChangeArrowheads="1" noChangeShapeType="1" noTextEdit="1"/>
          </p:cNvSpPr>
          <p:nvPr/>
        </p:nvSpPr>
        <p:spPr>
          <a:xfrm>
            <a:off x="7552080" y="1375495"/>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Rectangle 14"/>
          <p:cNvSpPr>
            <a:spLocks noGrp="1" noRot="1" noChangeAspect="1" noMove="1" noResize="1" noEditPoints="1" noAdjustHandles="1" noChangeArrowheads="1" noChangeShapeType="1" noTextEdit="1"/>
          </p:cNvSpPr>
          <p:nvPr/>
        </p:nvSpPr>
        <p:spPr>
          <a:xfrm>
            <a:off x="7552079" y="0"/>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p:cNvSpPr>
            <a:spLocks noGrp="1" noRot="1" noChangeAspect="1" noMove="1" noResize="1" noEditPoints="1" noAdjustHandles="1" noChangeArrowheads="1" noChangeShapeType="1" noTextEdit="1"/>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12" name="Rectangle 11"/>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phere of mesh and nodes"/>
          <p:cNvPicPr>
            <a:picLocks noChangeAspect="1"/>
          </p:cNvPicPr>
          <p:nvPr/>
        </p:nvPicPr>
        <p:blipFill rotWithShape="1">
          <a:blip r:embed="rId2"/>
          <a:srcRect t="2668" r="-1" b="22312"/>
          <a:stretch>
            <a:fillRect/>
          </a:stretch>
        </p:blipFill>
        <p:spPr>
          <a:xfrm>
            <a:off x="3048" y="10"/>
            <a:ext cx="12188952" cy="6857990"/>
          </a:xfrm>
          <a:prstGeom prst="rect">
            <a:avLst/>
          </a:prstGeom>
        </p:spPr>
      </p:pic>
      <p:sp>
        <p:nvSpPr>
          <p:cNvPr id="14" name="Rectangle"/>
          <p:cNvSpPr>
            <a:spLocks noGrp="1" noRot="1" noChangeAspect="1" noMove="1" noResize="1" noEditPoints="1" noAdjustHandles="1" noChangeArrowheads="1" noChangeShapeType="1" noTextEdit="1"/>
          </p:cNvSpPr>
          <p:nvPr/>
        </p:nvSpPr>
        <p:spPr>
          <a:xfrm>
            <a:off x="3051" y="4092341"/>
            <a:ext cx="12188949" cy="2190751"/>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a:solidFill>
                <a:srgbClr val="FFFFFF"/>
              </a:solidFill>
              <a:sym typeface="Avenir Next" panose="020B0503020202020204"/>
            </a:endParaRPr>
          </a:p>
        </p:txBody>
      </p:sp>
      <p:sp>
        <p:nvSpPr>
          <p:cNvPr id="2" name="Title 1"/>
          <p:cNvSpPr>
            <a:spLocks noGrp="1"/>
          </p:cNvSpPr>
          <p:nvPr>
            <p:ph type="title"/>
          </p:nvPr>
        </p:nvSpPr>
        <p:spPr>
          <a:xfrm>
            <a:off x="1659749" y="4284640"/>
            <a:ext cx="9626949" cy="1134452"/>
          </a:xfrm>
        </p:spPr>
        <p:txBody>
          <a:bodyPr vert="horz" lIns="91440" tIns="45720" rIns="91440" bIns="45720" rtlCol="0" anchor="ctr">
            <a:normAutofit/>
          </a:bodyPr>
          <a:lstStyle/>
          <a:p>
            <a:pPr>
              <a:lnSpc>
                <a:spcPct val="90000"/>
              </a:lnSpc>
            </a:pPr>
            <a:r>
              <a:rPr lang="en-US" sz="5100"/>
              <a:t>MINIMAL VIABLE PRODUCT</a:t>
            </a:r>
          </a:p>
        </p:txBody>
      </p:sp>
      <p:sp>
        <p:nvSpPr>
          <p:cNvPr id="16" name="Rectangle 15"/>
          <p:cNvSpPr>
            <a:spLocks noGrp="1" noRot="1" noChangeAspect="1" noMove="1" noResize="1" noEditPoints="1" noAdjustHandles="1" noChangeArrowheads="1" noChangeShapeType="1" noTextEdit="1"/>
          </p:cNvSpPr>
          <p:nvPr/>
        </p:nvSpPr>
        <p:spPr>
          <a:xfrm>
            <a:off x="0" y="0"/>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a:spLocks noGrp="1" noRot="1" noChangeAspect="1" noMove="1" noResize="1" noEditPoints="1" noAdjustHandles="1" noChangeArrowheads="1" noChangeShapeType="1" noTextEdit="1"/>
          </p:cNvSpPr>
          <p:nvPr/>
        </p:nvSpPr>
        <p:spPr>
          <a:xfrm>
            <a:off x="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DECB1A-8610-6CDD-CE33-B31F58B51E88}"/>
              </a:ext>
            </a:extLst>
          </p:cNvPr>
          <p:cNvSpPr txBox="1"/>
          <p:nvPr/>
        </p:nvSpPr>
        <p:spPr>
          <a:xfrm>
            <a:off x="2153535" y="407975"/>
            <a:ext cx="338202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latin typeface="+mj-lt"/>
              </a:rPr>
              <a:t> Home page</a:t>
            </a:r>
          </a:p>
        </p:txBody>
      </p:sp>
      <p:pic>
        <p:nvPicPr>
          <p:cNvPr id="5" name="Picture 4" descr="A screenshot of a login page&#10;&#10;Description automatically generated">
            <a:extLst>
              <a:ext uri="{FF2B5EF4-FFF2-40B4-BE49-F238E27FC236}">
                <a16:creationId xmlns:a16="http://schemas.microsoft.com/office/drawing/2014/main" id="{3B35981B-F4B5-0376-0B35-7A22629E0F81}"/>
              </a:ext>
            </a:extLst>
          </p:cNvPr>
          <p:cNvPicPr>
            <a:picLocks noChangeAspect="1"/>
          </p:cNvPicPr>
          <p:nvPr/>
        </p:nvPicPr>
        <p:blipFill>
          <a:blip r:embed="rId2"/>
          <a:stretch>
            <a:fillRect/>
          </a:stretch>
        </p:blipFill>
        <p:spPr>
          <a:xfrm>
            <a:off x="1590541" y="1400716"/>
            <a:ext cx="5179454" cy="4496593"/>
          </a:xfrm>
          <a:prstGeom prst="rect">
            <a:avLst/>
          </a:prstGeom>
        </p:spPr>
      </p:pic>
      <p:pic>
        <p:nvPicPr>
          <p:cNvPr id="7" name="Picture 13" descr="Graphical user interface, application&#10;&#10;Description automatically generated">
            <a:extLst>
              <a:ext uri="{FF2B5EF4-FFF2-40B4-BE49-F238E27FC236}">
                <a16:creationId xmlns:a16="http://schemas.microsoft.com/office/drawing/2014/main" id="{A6D5E4FF-8EC8-59AF-4AD0-4A0FCD09DA04}"/>
              </a:ext>
            </a:extLst>
          </p:cNvPr>
          <p:cNvPicPr>
            <a:picLocks noChangeAspect="1"/>
          </p:cNvPicPr>
          <p:nvPr/>
        </p:nvPicPr>
        <p:blipFill rotWithShape="1">
          <a:blip r:embed="rId3"/>
          <a:srcRect l="25367" r="23827"/>
          <a:stretch/>
        </p:blipFill>
        <p:spPr>
          <a:xfrm>
            <a:off x="7362266" y="1400365"/>
            <a:ext cx="4620481" cy="447583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58AA51-9886-A3C0-22E4-E226FA7E9D51}"/>
              </a:ext>
            </a:extLst>
          </p:cNvPr>
          <p:cNvSpPr txBox="1"/>
          <p:nvPr/>
        </p:nvSpPr>
        <p:spPr>
          <a:xfrm>
            <a:off x="643943" y="550035"/>
            <a:ext cx="594367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latin typeface="+mj-lt"/>
              </a:rPr>
              <a:t>Individual Mark  Attendance </a:t>
            </a:r>
          </a:p>
        </p:txBody>
      </p:sp>
      <p:pic>
        <p:nvPicPr>
          <p:cNvPr id="4" name="Picture 3" descr="A couple of men taking a selfie&#10;&#10;Description automatically generated">
            <a:extLst>
              <a:ext uri="{FF2B5EF4-FFF2-40B4-BE49-F238E27FC236}">
                <a16:creationId xmlns:a16="http://schemas.microsoft.com/office/drawing/2014/main" id="{5CBFC98C-D8F2-C409-DABD-CF9BA5D716CB}"/>
              </a:ext>
            </a:extLst>
          </p:cNvPr>
          <p:cNvPicPr>
            <a:picLocks noChangeAspect="1"/>
          </p:cNvPicPr>
          <p:nvPr/>
        </p:nvPicPr>
        <p:blipFill>
          <a:blip r:embed="rId2"/>
          <a:stretch>
            <a:fillRect/>
          </a:stretch>
        </p:blipFill>
        <p:spPr>
          <a:xfrm>
            <a:off x="1088991" y="1409307"/>
            <a:ext cx="10894385" cy="5448693"/>
          </a:xfrm>
          <a:prstGeom prst="rect">
            <a:avLst/>
          </a:prstGeom>
        </p:spPr>
      </p:pic>
    </p:spTree>
    <p:extLst>
      <p:ext uri="{BB962C8B-B14F-4D97-AF65-F5344CB8AC3E}">
        <p14:creationId xmlns:p14="http://schemas.microsoft.com/office/powerpoint/2010/main" val="1923543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video call&#10;&#10;Description automatically generated">
            <a:extLst>
              <a:ext uri="{FF2B5EF4-FFF2-40B4-BE49-F238E27FC236}">
                <a16:creationId xmlns:a16="http://schemas.microsoft.com/office/drawing/2014/main" id="{873B70BC-EC03-DCC0-1583-ABC99045B1D4}"/>
              </a:ext>
            </a:extLst>
          </p:cNvPr>
          <p:cNvPicPr>
            <a:picLocks noChangeAspect="1"/>
          </p:cNvPicPr>
          <p:nvPr/>
        </p:nvPicPr>
        <p:blipFill>
          <a:blip r:embed="rId2"/>
          <a:stretch>
            <a:fillRect/>
          </a:stretch>
        </p:blipFill>
        <p:spPr>
          <a:xfrm>
            <a:off x="2084231" y="970486"/>
            <a:ext cx="9075312" cy="5560972"/>
          </a:xfrm>
          <a:prstGeom prst="rect">
            <a:avLst/>
          </a:prstGeom>
        </p:spPr>
      </p:pic>
      <p:sp>
        <p:nvSpPr>
          <p:cNvPr id="3" name="TextBox 2">
            <a:extLst>
              <a:ext uri="{FF2B5EF4-FFF2-40B4-BE49-F238E27FC236}">
                <a16:creationId xmlns:a16="http://schemas.microsoft.com/office/drawing/2014/main" id="{666ED66E-E03D-8493-CED5-55E0B0A6ABA6}"/>
              </a:ext>
            </a:extLst>
          </p:cNvPr>
          <p:cNvSpPr txBox="1"/>
          <p:nvPr/>
        </p:nvSpPr>
        <p:spPr>
          <a:xfrm>
            <a:off x="1898035" y="228219"/>
            <a:ext cx="4622800" cy="646331"/>
          </a:xfrm>
          <a:prstGeom prst="rect">
            <a:avLst/>
          </a:prstGeom>
          <a:noFill/>
        </p:spPr>
        <p:txBody>
          <a:bodyPr wrap="square" rtlCol="0">
            <a:spAutoFit/>
          </a:bodyPr>
          <a:lstStyle/>
          <a:p>
            <a:r>
              <a:rPr lang="en-US" sz="3600" dirty="0">
                <a:latin typeface="+mj-lt"/>
              </a:rPr>
              <a:t>User Attendance Board</a:t>
            </a:r>
          </a:p>
        </p:txBody>
      </p:sp>
    </p:spTree>
    <p:extLst>
      <p:ext uri="{BB962C8B-B14F-4D97-AF65-F5344CB8AC3E}">
        <p14:creationId xmlns:p14="http://schemas.microsoft.com/office/powerpoint/2010/main" val="2342526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p:cNvSpPr/>
          <p:nvPr/>
        </p:nvSpPr>
        <p:spPr>
          <a:xfrm>
            <a:off x="1711553" y="2219561"/>
            <a:ext cx="9483759" cy="32198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6"/>
          <p:cNvSpPr>
            <a:spLocks noGrp="1"/>
          </p:cNvSpPr>
          <p:nvPr>
            <p:ph type="title"/>
          </p:nvPr>
        </p:nvSpPr>
        <p:spPr>
          <a:xfrm>
            <a:off x="1864161" y="765497"/>
            <a:ext cx="3818764" cy="939420"/>
          </a:xfrm>
        </p:spPr>
        <p:txBody>
          <a:bodyPr>
            <a:normAutofit/>
          </a:bodyPr>
          <a:lstStyle/>
          <a:p>
            <a:r>
              <a:rPr lang="en-US" b="1" dirty="0">
                <a:cs typeface="Calibri"/>
              </a:rPr>
              <a:t>Technologies</a:t>
            </a:r>
            <a:endParaRPr lang="en-US" b="1" dirty="0">
              <a:ea typeface="Calibri"/>
              <a:cs typeface="Calibri"/>
            </a:endParaRPr>
          </a:p>
        </p:txBody>
      </p:sp>
      <p:pic>
        <p:nvPicPr>
          <p:cNvPr id="8" name="Picture 6" descr="Logo, company name&#10;&#10;Description automatically generated"/>
          <p:cNvPicPr>
            <a:picLocks noGrp="1" noChangeAspect="1"/>
          </p:cNvPicPr>
          <p:nvPr>
            <p:ph idx="1"/>
          </p:nvPr>
        </p:nvPicPr>
        <p:blipFill>
          <a:blip r:embed="rId2"/>
          <a:stretch>
            <a:fillRect/>
          </a:stretch>
        </p:blipFill>
        <p:spPr>
          <a:xfrm>
            <a:off x="2085088" y="2776749"/>
            <a:ext cx="1298995" cy="714028"/>
          </a:xfrm>
        </p:spPr>
      </p:pic>
      <p:pic>
        <p:nvPicPr>
          <p:cNvPr id="10" name="Picture 8" descr="Icon&#10;&#10;Description automatically generated"/>
          <p:cNvPicPr>
            <a:picLocks noChangeAspect="1"/>
          </p:cNvPicPr>
          <p:nvPr/>
        </p:nvPicPr>
        <p:blipFill>
          <a:blip r:embed="rId3"/>
          <a:stretch>
            <a:fillRect/>
          </a:stretch>
        </p:blipFill>
        <p:spPr>
          <a:xfrm>
            <a:off x="6880984" y="3580828"/>
            <a:ext cx="1303727" cy="484481"/>
          </a:xfrm>
          <a:prstGeom prst="rect">
            <a:avLst/>
          </a:prstGeom>
        </p:spPr>
      </p:pic>
      <p:pic>
        <p:nvPicPr>
          <p:cNvPr id="11" name="Picture 13" descr="A picture containing text, clipart&#10;&#10;Description automatically generated"/>
          <p:cNvPicPr>
            <a:picLocks noChangeAspect="1"/>
          </p:cNvPicPr>
          <p:nvPr/>
        </p:nvPicPr>
        <p:blipFill rotWithShape="1">
          <a:blip r:embed="rId4"/>
          <a:srcRect l="2165" t="10000" r="-1732" b="-7500"/>
          <a:stretch>
            <a:fillRect/>
          </a:stretch>
        </p:blipFill>
        <p:spPr>
          <a:xfrm>
            <a:off x="2119317" y="4099077"/>
            <a:ext cx="3397773" cy="638895"/>
          </a:xfrm>
          <a:prstGeom prst="rect">
            <a:avLst/>
          </a:prstGeom>
        </p:spPr>
      </p:pic>
      <p:pic>
        <p:nvPicPr>
          <p:cNvPr id="12" name="Picture 15" descr="Logo&#10;&#10;Description automatically generated"/>
          <p:cNvPicPr>
            <a:picLocks noChangeAspect="1"/>
          </p:cNvPicPr>
          <p:nvPr/>
        </p:nvPicPr>
        <p:blipFill>
          <a:blip r:embed="rId5"/>
          <a:stretch>
            <a:fillRect/>
          </a:stretch>
        </p:blipFill>
        <p:spPr>
          <a:xfrm>
            <a:off x="6065647" y="2792757"/>
            <a:ext cx="775573" cy="711665"/>
          </a:xfrm>
          <a:prstGeom prst="rect">
            <a:avLst/>
          </a:prstGeom>
        </p:spPr>
      </p:pic>
      <p:pic>
        <p:nvPicPr>
          <p:cNvPr id="14" name="Picture 16" descr="Icon&#10;&#10;Description automatically generated"/>
          <p:cNvPicPr>
            <a:picLocks noChangeAspect="1"/>
          </p:cNvPicPr>
          <p:nvPr/>
        </p:nvPicPr>
        <p:blipFill>
          <a:blip r:embed="rId6"/>
          <a:stretch>
            <a:fillRect/>
          </a:stretch>
        </p:blipFill>
        <p:spPr>
          <a:xfrm>
            <a:off x="3457758" y="2779398"/>
            <a:ext cx="1059856" cy="716897"/>
          </a:xfrm>
          <a:prstGeom prst="rect">
            <a:avLst/>
          </a:prstGeom>
        </p:spPr>
      </p:pic>
      <p:pic>
        <p:nvPicPr>
          <p:cNvPr id="15" name="Picture 17" descr="A picture containing text&#10;&#10;Description automatically generated"/>
          <p:cNvPicPr>
            <a:picLocks noChangeAspect="1"/>
          </p:cNvPicPr>
          <p:nvPr/>
        </p:nvPicPr>
        <p:blipFill>
          <a:blip r:embed="rId7"/>
          <a:stretch>
            <a:fillRect/>
          </a:stretch>
        </p:blipFill>
        <p:spPr>
          <a:xfrm>
            <a:off x="5351713" y="2795816"/>
            <a:ext cx="662425" cy="719597"/>
          </a:xfrm>
          <a:prstGeom prst="rect">
            <a:avLst/>
          </a:prstGeom>
        </p:spPr>
      </p:pic>
      <p:pic>
        <p:nvPicPr>
          <p:cNvPr id="16" name="Picture 18" descr="Icon&#10;&#10;Description automatically generated"/>
          <p:cNvPicPr>
            <a:picLocks noChangeAspect="1"/>
          </p:cNvPicPr>
          <p:nvPr/>
        </p:nvPicPr>
        <p:blipFill>
          <a:blip r:embed="rId8"/>
          <a:stretch>
            <a:fillRect/>
          </a:stretch>
        </p:blipFill>
        <p:spPr>
          <a:xfrm>
            <a:off x="9070244" y="2783777"/>
            <a:ext cx="894951" cy="704235"/>
          </a:xfrm>
          <a:prstGeom prst="rect">
            <a:avLst/>
          </a:prstGeom>
        </p:spPr>
      </p:pic>
      <p:pic>
        <p:nvPicPr>
          <p:cNvPr id="18" name="Picture 19" descr="Icon&#10;&#10;Description automatically generated"/>
          <p:cNvPicPr>
            <a:picLocks noChangeAspect="1"/>
          </p:cNvPicPr>
          <p:nvPr/>
        </p:nvPicPr>
        <p:blipFill>
          <a:blip r:embed="rId9"/>
          <a:stretch>
            <a:fillRect/>
          </a:stretch>
        </p:blipFill>
        <p:spPr>
          <a:xfrm>
            <a:off x="8327961" y="2771876"/>
            <a:ext cx="712440" cy="686507"/>
          </a:xfrm>
          <a:prstGeom prst="rect">
            <a:avLst/>
          </a:prstGeom>
        </p:spPr>
      </p:pic>
      <p:pic>
        <p:nvPicPr>
          <p:cNvPr id="19" name="Picture 20"/>
          <p:cNvPicPr>
            <a:picLocks noChangeAspect="1"/>
          </p:cNvPicPr>
          <p:nvPr/>
        </p:nvPicPr>
        <p:blipFill>
          <a:blip r:embed="rId10"/>
          <a:stretch>
            <a:fillRect/>
          </a:stretch>
        </p:blipFill>
        <p:spPr>
          <a:xfrm>
            <a:off x="8120160" y="4109567"/>
            <a:ext cx="1843060" cy="542888"/>
          </a:xfrm>
          <a:prstGeom prst="rect">
            <a:avLst/>
          </a:prstGeom>
        </p:spPr>
      </p:pic>
      <p:pic>
        <p:nvPicPr>
          <p:cNvPr id="20" name="Picture 23" descr="Logo&#10;&#10;Description automatically generated"/>
          <p:cNvPicPr>
            <a:picLocks noChangeAspect="1"/>
          </p:cNvPicPr>
          <p:nvPr/>
        </p:nvPicPr>
        <p:blipFill>
          <a:blip r:embed="rId11"/>
          <a:stretch>
            <a:fillRect/>
          </a:stretch>
        </p:blipFill>
        <p:spPr>
          <a:xfrm>
            <a:off x="2119385" y="3579503"/>
            <a:ext cx="2987099" cy="481722"/>
          </a:xfrm>
          <a:prstGeom prst="rect">
            <a:avLst/>
          </a:prstGeom>
        </p:spPr>
      </p:pic>
      <p:pic>
        <p:nvPicPr>
          <p:cNvPr id="21" name="Picture 25" descr="A picture containing text, clipart&#10;&#10;Description automatically generated"/>
          <p:cNvPicPr>
            <a:picLocks noChangeAspect="1"/>
          </p:cNvPicPr>
          <p:nvPr/>
        </p:nvPicPr>
        <p:blipFill>
          <a:blip r:embed="rId12"/>
          <a:stretch>
            <a:fillRect/>
          </a:stretch>
        </p:blipFill>
        <p:spPr>
          <a:xfrm>
            <a:off x="5156594" y="3582178"/>
            <a:ext cx="1682778" cy="486892"/>
          </a:xfrm>
          <a:prstGeom prst="rect">
            <a:avLst/>
          </a:prstGeom>
        </p:spPr>
      </p:pic>
      <p:pic>
        <p:nvPicPr>
          <p:cNvPr id="23" name="Picture 26" descr="Icon&#10;&#10;Description automatically generated"/>
          <p:cNvPicPr>
            <a:picLocks noChangeAspect="1"/>
          </p:cNvPicPr>
          <p:nvPr/>
        </p:nvPicPr>
        <p:blipFill>
          <a:blip r:embed="rId13"/>
          <a:stretch>
            <a:fillRect/>
          </a:stretch>
        </p:blipFill>
        <p:spPr>
          <a:xfrm>
            <a:off x="4568247" y="2780774"/>
            <a:ext cx="737712" cy="712715"/>
          </a:xfrm>
          <a:prstGeom prst="rect">
            <a:avLst/>
          </a:prstGeom>
        </p:spPr>
      </p:pic>
      <p:pic>
        <p:nvPicPr>
          <p:cNvPr id="25" name="Picture 27" descr="Logo, company name&#10;&#10;Description automatically generated"/>
          <p:cNvPicPr>
            <a:picLocks noChangeAspect="1"/>
          </p:cNvPicPr>
          <p:nvPr/>
        </p:nvPicPr>
        <p:blipFill>
          <a:blip r:embed="rId14"/>
          <a:stretch>
            <a:fillRect/>
          </a:stretch>
        </p:blipFill>
        <p:spPr>
          <a:xfrm>
            <a:off x="8219621" y="3583972"/>
            <a:ext cx="1781292" cy="491010"/>
          </a:xfrm>
          <a:prstGeom prst="rect">
            <a:avLst/>
          </a:prstGeom>
        </p:spPr>
      </p:pic>
      <p:pic>
        <p:nvPicPr>
          <p:cNvPr id="27" name="Picture 28" descr="A picture containing text, clipart&#10;&#10;Description automatically generated"/>
          <p:cNvPicPr>
            <a:picLocks noChangeAspect="1"/>
          </p:cNvPicPr>
          <p:nvPr/>
        </p:nvPicPr>
        <p:blipFill>
          <a:blip r:embed="rId15"/>
          <a:stretch>
            <a:fillRect/>
          </a:stretch>
        </p:blipFill>
        <p:spPr>
          <a:xfrm>
            <a:off x="5522780" y="4097365"/>
            <a:ext cx="2562114" cy="565830"/>
          </a:xfrm>
          <a:prstGeom prst="rect">
            <a:avLst/>
          </a:prstGeom>
        </p:spPr>
      </p:pic>
      <p:pic>
        <p:nvPicPr>
          <p:cNvPr id="28" name="Picture 29" descr="A picture containing tool&#10;&#10;Description automatically generated"/>
          <p:cNvPicPr>
            <a:picLocks noChangeAspect="1"/>
          </p:cNvPicPr>
          <p:nvPr/>
        </p:nvPicPr>
        <p:blipFill>
          <a:blip r:embed="rId16"/>
          <a:stretch>
            <a:fillRect/>
          </a:stretch>
        </p:blipFill>
        <p:spPr>
          <a:xfrm>
            <a:off x="7531211" y="2777234"/>
            <a:ext cx="746508" cy="716072"/>
          </a:xfrm>
          <a:prstGeom prst="rect">
            <a:avLst/>
          </a:prstGeom>
        </p:spPr>
      </p:pic>
      <p:pic>
        <p:nvPicPr>
          <p:cNvPr id="2" name="Picture 2" descr="A picture containing text, tableware, plate, dishware&#10;&#10;Description automatically generated"/>
          <p:cNvPicPr>
            <a:picLocks noChangeAspect="1"/>
          </p:cNvPicPr>
          <p:nvPr/>
        </p:nvPicPr>
        <p:blipFill>
          <a:blip r:embed="rId17"/>
          <a:stretch>
            <a:fillRect/>
          </a:stretch>
        </p:blipFill>
        <p:spPr>
          <a:xfrm>
            <a:off x="6877738" y="2778405"/>
            <a:ext cx="624896" cy="71629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68224" y="3024918"/>
            <a:ext cx="5135192" cy="808164"/>
          </a:xfrm>
          <a:noFill/>
          <a:ln w="19050">
            <a:noFill/>
            <a:prstDash val="dash"/>
          </a:ln>
        </p:spPr>
        <p:txBody>
          <a:bodyPr vert="horz" lIns="91440" tIns="45720" rIns="91440" bIns="45720" rtlCol="0" anchor="b">
            <a:normAutofit/>
          </a:bodyPr>
          <a:lstStyle/>
          <a:p>
            <a:r>
              <a:rPr lang="en-US" b="1" dirty="0"/>
              <a:t>Sequence Diagram</a:t>
            </a:r>
            <a:endParaRPr lang="en-US" dirty="0"/>
          </a:p>
        </p:txBody>
      </p:sp>
      <p:pic>
        <p:nvPicPr>
          <p:cNvPr id="2" name="Picture 1" descr="A diagram of a user flow&#10;&#10;Description automatically generated"/>
          <p:cNvPicPr>
            <a:picLocks noChangeAspect="1"/>
          </p:cNvPicPr>
          <p:nvPr/>
        </p:nvPicPr>
        <p:blipFill rotWithShape="1">
          <a:blip r:embed="rId2"/>
          <a:srcRect r="3727" b="4"/>
          <a:stretch>
            <a:fillRect/>
          </a:stretch>
        </p:blipFill>
        <p:spPr>
          <a:xfrm>
            <a:off x="6503416" y="1397933"/>
            <a:ext cx="4732914" cy="48702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60854" y="2721778"/>
            <a:ext cx="5135172" cy="830313"/>
          </a:xfrm>
          <a:noFill/>
          <a:ln w="19050">
            <a:noFill/>
            <a:prstDash val="dash"/>
          </a:ln>
        </p:spPr>
        <p:txBody>
          <a:bodyPr vert="horz" lIns="91440" tIns="45720" rIns="91440" bIns="45720" rtlCol="0" anchor="b">
            <a:normAutofit/>
          </a:bodyPr>
          <a:lstStyle/>
          <a:p>
            <a:r>
              <a:rPr lang="en-US" b="1" dirty="0"/>
              <a:t>Sequence Diagram</a:t>
            </a:r>
            <a:endParaRPr lang="en-US" dirty="0"/>
          </a:p>
        </p:txBody>
      </p:sp>
      <p:pic>
        <p:nvPicPr>
          <p:cNvPr id="4" name="Picture 3" descr="A diagram of a program&#10;&#10;Description automatically generated"/>
          <p:cNvPicPr>
            <a:picLocks noChangeAspect="1"/>
          </p:cNvPicPr>
          <p:nvPr/>
        </p:nvPicPr>
        <p:blipFill>
          <a:blip r:embed="rId2"/>
          <a:stretch>
            <a:fillRect/>
          </a:stretch>
        </p:blipFill>
        <p:spPr>
          <a:xfrm>
            <a:off x="6758354" y="1078715"/>
            <a:ext cx="4773246" cy="53378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75229" y="2573976"/>
            <a:ext cx="2768849" cy="591339"/>
          </a:xfrm>
          <a:noFill/>
          <a:ln w="19050">
            <a:noFill/>
            <a:prstDash val="dash"/>
          </a:ln>
        </p:spPr>
        <p:txBody>
          <a:bodyPr vert="horz" lIns="91440" tIns="45720" rIns="91440" bIns="45720" rtlCol="0" anchor="b">
            <a:noAutofit/>
          </a:bodyPr>
          <a:lstStyle/>
          <a:p>
            <a:pPr algn="l"/>
            <a:r>
              <a:rPr lang="en-US" b="1" dirty="0"/>
              <a:t>ER Diagram</a:t>
            </a:r>
            <a:endParaRPr lang="en-US" dirty="0"/>
          </a:p>
        </p:txBody>
      </p:sp>
      <p:pic>
        <p:nvPicPr>
          <p:cNvPr id="2" name="Picture 1" descr="A screenshot of a computer program&#10;&#10;Description automatically generated"/>
          <p:cNvPicPr>
            <a:picLocks noChangeAspect="1"/>
          </p:cNvPicPr>
          <p:nvPr/>
        </p:nvPicPr>
        <p:blipFill rotWithShape="1">
          <a:blip r:embed="rId2"/>
          <a:srcRect r="7146" b="-2"/>
          <a:stretch>
            <a:fillRect/>
          </a:stretch>
        </p:blipFill>
        <p:spPr>
          <a:xfrm>
            <a:off x="5372100" y="1023243"/>
            <a:ext cx="6290793" cy="42841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795257" y="2353530"/>
            <a:ext cx="4104643" cy="1652377"/>
          </a:xfrm>
          <a:prstGeom prst="rect">
            <a:avLst/>
          </a:prstGeom>
        </p:spPr>
        <p:txBody>
          <a:bodyPr rot="0" spcFirstLastPara="0" vertOverflow="overflow" horzOverflow="overflow" vert="horz" lIns="91440" tIns="45720" rIns="91440" bIns="45720" numCol="1" spcCol="0" rtlCol="0" fromWordArt="0" anchor="b" anchorCtr="0" forceAA="0" compatLnSpc="1">
            <a:noAutofit/>
          </a:bodyPr>
          <a:lstStyle/>
          <a:p>
            <a:pPr>
              <a:spcBef>
                <a:spcPct val="0"/>
              </a:spcBef>
              <a:spcAft>
                <a:spcPts val="600"/>
              </a:spcAft>
            </a:pPr>
            <a:r>
              <a:rPr lang="en-US" sz="5400" b="1" kern="1200" cap="all">
                <a:solidFill>
                  <a:schemeClr val="accent1"/>
                </a:solidFill>
                <a:latin typeface="+mj-lt"/>
                <a:ea typeface="+mj-ea"/>
                <a:cs typeface="+mj-cs"/>
              </a:rPr>
              <a:t>Sprint 1-6</a:t>
            </a:r>
          </a:p>
          <a:p>
            <a:pPr>
              <a:spcBef>
                <a:spcPct val="0"/>
              </a:spcBef>
              <a:spcAft>
                <a:spcPts val="600"/>
              </a:spcAft>
            </a:pPr>
            <a:r>
              <a:rPr lang="en-US" sz="5400" b="1" kern="1200" cap="all">
                <a:solidFill>
                  <a:schemeClr val="accent1"/>
                </a:solidFill>
                <a:latin typeface="+mj-lt"/>
                <a:ea typeface="+mj-ea"/>
                <a:cs typeface="+mj-cs"/>
              </a:rPr>
              <a:t> Recap</a:t>
            </a:r>
          </a:p>
        </p:txBody>
      </p:sp>
      <p:sp>
        <p:nvSpPr>
          <p:cNvPr id="11" name="TextBox 10"/>
          <p:cNvSpPr txBox="1"/>
          <p:nvPr/>
        </p:nvSpPr>
        <p:spPr>
          <a:xfrm>
            <a:off x="5775957" y="3429000"/>
            <a:ext cx="6476999" cy="1652377"/>
          </a:xfrm>
          <a:prstGeom prst="rect">
            <a:avLst/>
          </a:prstGeom>
        </p:spPr>
        <p:txBody>
          <a:bodyPr vert="horz" lIns="91440" tIns="45720" rIns="91440" bIns="45720" rtlCol="0" anchor="t">
            <a:normAutofit/>
          </a:bodyPr>
          <a:lstStyle/>
          <a:p>
            <a:pPr>
              <a:lnSpc>
                <a:spcPct val="90000"/>
              </a:lnSpc>
              <a:spcBef>
                <a:spcPts val="1000"/>
              </a:spcBef>
              <a:buClr>
                <a:schemeClr val="accent1"/>
              </a:buClr>
              <a:buSzPct val="80000"/>
            </a:pPr>
            <a:endParaRPr lang="en-US" sz="1400" b="0" i="0" u="none" strike="noStrike" noProof="0">
              <a:solidFill>
                <a:schemeClr val="tx1">
                  <a:lumMod val="50000"/>
                  <a:lumOff val="50000"/>
                </a:schemeClr>
              </a:solidFill>
              <a:effectLst/>
            </a:endParaRPr>
          </a:p>
          <a:p>
            <a:pPr>
              <a:lnSpc>
                <a:spcPct val="90000"/>
              </a:lnSpc>
              <a:spcBef>
                <a:spcPts val="1000"/>
              </a:spcBef>
              <a:buClr>
                <a:schemeClr val="accent1"/>
              </a:buClr>
              <a:buSzPct val="80000"/>
            </a:pPr>
            <a:endParaRPr lang="en-US" sz="1400">
              <a:solidFill>
                <a:schemeClr val="tx1">
                  <a:lumMod val="50000"/>
                  <a:lumOff val="50000"/>
                </a:schemeClr>
              </a:solidFill>
            </a:endParaRPr>
          </a:p>
          <a:p>
            <a:pPr>
              <a:lnSpc>
                <a:spcPct val="90000"/>
              </a:lnSpc>
              <a:spcBef>
                <a:spcPts val="1000"/>
              </a:spcBef>
              <a:buClr>
                <a:schemeClr val="accent1"/>
              </a:buClr>
              <a:buSzPct val="80000"/>
            </a:pPr>
            <a:endParaRPr lang="en-US" sz="1400" b="0" i="0" u="none" strike="noStrike" noProof="0">
              <a:solidFill>
                <a:schemeClr val="tx1">
                  <a:lumMod val="50000"/>
                  <a:lumOff val="50000"/>
                </a:schemeClr>
              </a:solidFill>
              <a:effectLst/>
            </a:endParaRPr>
          </a:p>
          <a:p>
            <a:pPr>
              <a:lnSpc>
                <a:spcPct val="90000"/>
              </a:lnSpc>
              <a:spcBef>
                <a:spcPts val="1000"/>
              </a:spcBef>
              <a:buClr>
                <a:schemeClr val="accent1"/>
              </a:buClr>
              <a:buSzPct val="80000"/>
            </a:pPr>
            <a:endParaRPr lang="en-US" sz="1400">
              <a:solidFill>
                <a:schemeClr val="tx1">
                  <a:lumMod val="50000"/>
                  <a:lumOff val="50000"/>
                </a:schemeClr>
              </a:solidFill>
            </a:endParaRPr>
          </a:p>
        </p:txBody>
      </p:sp>
      <p:pic>
        <p:nvPicPr>
          <p:cNvPr id="57" name="Graphic 56" descr="Laptop Secure"/>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70374" y="854930"/>
            <a:ext cx="4335340" cy="43353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C16359D9-A0EC-4EEB-EC05-AF80023EFC0D}"/>
              </a:ext>
            </a:extLst>
          </p:cNvPr>
          <p:cNvGraphicFramePr>
            <a:graphicFrameLocks noGrp="1"/>
          </p:cNvGraphicFramePr>
          <p:nvPr>
            <p:extLst>
              <p:ext uri="{D42A27DB-BD31-4B8C-83A1-F6EECF244321}">
                <p14:modId xmlns:p14="http://schemas.microsoft.com/office/powerpoint/2010/main" val="496798109"/>
              </p:ext>
            </p:extLst>
          </p:nvPr>
        </p:nvGraphicFramePr>
        <p:xfrm>
          <a:off x="1723335" y="1631141"/>
          <a:ext cx="8918161" cy="2086208"/>
        </p:xfrm>
        <a:graphic>
          <a:graphicData uri="http://schemas.openxmlformats.org/drawingml/2006/table">
            <a:tbl>
              <a:tblPr firstRow="1" bandRow="1">
                <a:tableStyleId>{5C22544A-7EE6-4342-B048-85BDC9FD1C3A}</a:tableStyleId>
              </a:tblPr>
              <a:tblGrid>
                <a:gridCol w="1732169">
                  <a:extLst>
                    <a:ext uri="{9D8B030D-6E8A-4147-A177-3AD203B41FA5}">
                      <a16:colId xmlns:a16="http://schemas.microsoft.com/office/drawing/2014/main" val="2613102095"/>
                    </a:ext>
                  </a:extLst>
                </a:gridCol>
                <a:gridCol w="4480761">
                  <a:extLst>
                    <a:ext uri="{9D8B030D-6E8A-4147-A177-3AD203B41FA5}">
                      <a16:colId xmlns:a16="http://schemas.microsoft.com/office/drawing/2014/main" val="4123310243"/>
                    </a:ext>
                  </a:extLst>
                </a:gridCol>
                <a:gridCol w="2705231">
                  <a:extLst>
                    <a:ext uri="{9D8B030D-6E8A-4147-A177-3AD203B41FA5}">
                      <a16:colId xmlns:a16="http://schemas.microsoft.com/office/drawing/2014/main" val="4112977530"/>
                    </a:ext>
                  </a:extLst>
                </a:gridCol>
              </a:tblGrid>
              <a:tr h="419164">
                <a:tc>
                  <a:txBody>
                    <a:bodyPr/>
                    <a:lstStyle/>
                    <a:p>
                      <a:pPr marL="0" marR="0" indent="457200">
                        <a:lnSpc>
                          <a:spcPct val="106000"/>
                        </a:lnSpc>
                        <a:spcBef>
                          <a:spcPts val="0"/>
                        </a:spcBef>
                        <a:spcAft>
                          <a:spcPts val="800"/>
                        </a:spcAft>
                      </a:pPr>
                      <a:r>
                        <a:rPr lang="en-US" sz="1600" kern="100">
                          <a:effectLst/>
                        </a:rPr>
                        <a:t>STORY ID</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1213" marR="91213" marT="45607" marB="45607"/>
                </a:tc>
                <a:tc>
                  <a:txBody>
                    <a:bodyPr/>
                    <a:lstStyle/>
                    <a:p>
                      <a:pPr marL="0" marR="0" indent="457200">
                        <a:lnSpc>
                          <a:spcPct val="106000"/>
                        </a:lnSpc>
                        <a:spcBef>
                          <a:spcPts val="0"/>
                        </a:spcBef>
                        <a:spcAft>
                          <a:spcPts val="800"/>
                        </a:spcAft>
                      </a:pPr>
                      <a:r>
                        <a:rPr lang="en-GB" sz="1600" kern="100" dirty="0">
                          <a:effectLst/>
                        </a:rPr>
                        <a:t>USER STORY</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1213" marR="91213" marT="45607" marB="45607"/>
                </a:tc>
                <a:tc>
                  <a:txBody>
                    <a:bodyPr/>
                    <a:lstStyle/>
                    <a:p>
                      <a:pPr marL="0" marR="0" indent="457200">
                        <a:lnSpc>
                          <a:spcPct val="106000"/>
                        </a:lnSpc>
                        <a:spcBef>
                          <a:spcPts val="0"/>
                        </a:spcBef>
                        <a:spcAft>
                          <a:spcPts val="800"/>
                        </a:spcAft>
                      </a:pPr>
                      <a:r>
                        <a:rPr lang="en-US" sz="1600" kern="100">
                          <a:effectLst/>
                        </a:rPr>
                        <a:t>STORY POINTS</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1213" marR="91213" marT="45607" marB="45607"/>
                </a:tc>
                <a:extLst>
                  <a:ext uri="{0D108BD9-81ED-4DB2-BD59-A6C34878D82A}">
                    <a16:rowId xmlns:a16="http://schemas.microsoft.com/office/drawing/2014/main" val="989595425"/>
                  </a:ext>
                </a:extLst>
              </a:tr>
              <a:tr h="416761">
                <a:tc>
                  <a:txBody>
                    <a:bodyPr/>
                    <a:lstStyle/>
                    <a:p>
                      <a:pPr algn="ctr" fontAlgn="base"/>
                      <a:r>
                        <a:rPr lang="en-US" sz="1600">
                          <a:effectLst/>
                          <a:latin typeface="Century Gothic"/>
                        </a:rPr>
                        <a:t>SIM-6</a:t>
                      </a:r>
                      <a:endParaRPr lang="en-US">
                        <a:effectLst/>
                        <a:latin typeface="Century Gothic"/>
                      </a:endParaRPr>
                    </a:p>
                  </a:txBody>
                  <a:tcPr/>
                </a:tc>
                <a:tc>
                  <a:txBody>
                    <a:bodyPr/>
                    <a:lstStyle/>
                    <a:p>
                      <a:pPr lvl="0" algn="ctr">
                        <a:buNone/>
                      </a:pPr>
                      <a:r>
                        <a:rPr lang="en-US" sz="1600" b="0" i="0" u="none" strike="noStrike" noProof="0">
                          <a:effectLst/>
                          <a:latin typeface="Times New Roman" panose="02020603050405020304" pitchFamily="18" charset="0"/>
                          <a:cs typeface="Times New Roman" panose="02020603050405020304" pitchFamily="18" charset="0"/>
                        </a:rPr>
                        <a:t>Discussion on Framework selection</a:t>
                      </a:r>
                      <a:endParaRPr lang="en-US" sz="1600">
                        <a:effectLst/>
                        <a:latin typeface="Times New Roman" panose="02020603050405020304" pitchFamily="18" charset="0"/>
                        <a:cs typeface="Times New Roman" panose="02020603050405020304" pitchFamily="18" charset="0"/>
                      </a:endParaRPr>
                    </a:p>
                  </a:txBody>
                  <a:tcPr/>
                </a:tc>
                <a:tc>
                  <a:txBody>
                    <a:bodyPr/>
                    <a:lstStyle/>
                    <a:p>
                      <a:pPr algn="ctr" fontAlgn="base"/>
                      <a:r>
                        <a:rPr lang="en-US" sz="1600">
                          <a:effectLst/>
                          <a:latin typeface="Century Gothic"/>
                        </a:rPr>
                        <a:t>5</a:t>
                      </a:r>
                      <a:endParaRPr lang="en-US">
                        <a:effectLst/>
                        <a:latin typeface="Century Gothic"/>
                      </a:endParaRPr>
                    </a:p>
                  </a:txBody>
                  <a:tcPr/>
                </a:tc>
                <a:extLst>
                  <a:ext uri="{0D108BD9-81ED-4DB2-BD59-A6C34878D82A}">
                    <a16:rowId xmlns:a16="http://schemas.microsoft.com/office/drawing/2014/main" val="461172029"/>
                  </a:ext>
                </a:extLst>
              </a:tr>
              <a:tr h="416761">
                <a:tc>
                  <a:txBody>
                    <a:bodyPr/>
                    <a:lstStyle/>
                    <a:p>
                      <a:pPr algn="ctr" fontAlgn="base"/>
                      <a:r>
                        <a:rPr lang="en-US" sz="1600">
                          <a:effectLst/>
                          <a:latin typeface="Century Gothic"/>
                        </a:rPr>
                        <a:t>SIM-7</a:t>
                      </a:r>
                      <a:endParaRPr lang="en-US">
                        <a:effectLst/>
                        <a:latin typeface="Century Gothic"/>
                      </a:endParaRPr>
                    </a:p>
                  </a:txBody>
                  <a:tcPr/>
                </a:tc>
                <a:tc>
                  <a:txBody>
                    <a:bodyPr/>
                    <a:lstStyle/>
                    <a:p>
                      <a:pPr lvl="0" algn="ctr">
                        <a:buNone/>
                      </a:pPr>
                      <a:r>
                        <a:rPr lang="en-US" sz="1600">
                          <a:latin typeface="Times New Roman" panose="02020603050405020304" pitchFamily="18" charset="0"/>
                          <a:cs typeface="Times New Roman" panose="02020603050405020304" pitchFamily="18" charset="0"/>
                        </a:rPr>
                        <a:t>Create React Project</a:t>
                      </a:r>
                    </a:p>
                  </a:txBody>
                  <a:tcPr/>
                </a:tc>
                <a:tc>
                  <a:txBody>
                    <a:bodyPr/>
                    <a:lstStyle/>
                    <a:p>
                      <a:pPr algn="ctr" fontAlgn="base"/>
                      <a:r>
                        <a:rPr lang="en-US" sz="1600">
                          <a:effectLst/>
                          <a:latin typeface="Century Gothic"/>
                        </a:rPr>
                        <a:t>13</a:t>
                      </a:r>
                    </a:p>
                  </a:txBody>
                  <a:tcPr/>
                </a:tc>
                <a:extLst>
                  <a:ext uri="{0D108BD9-81ED-4DB2-BD59-A6C34878D82A}">
                    <a16:rowId xmlns:a16="http://schemas.microsoft.com/office/drawing/2014/main" val="2283153201"/>
                  </a:ext>
                </a:extLst>
              </a:tr>
              <a:tr h="416761">
                <a:tc>
                  <a:txBody>
                    <a:bodyPr/>
                    <a:lstStyle/>
                    <a:p>
                      <a:pPr lvl="0" algn="ctr">
                        <a:buNone/>
                      </a:pPr>
                      <a:r>
                        <a:rPr lang="en-US" sz="1600">
                          <a:effectLst/>
                          <a:latin typeface="Century Gothic"/>
                        </a:rPr>
                        <a:t>SIM-8</a:t>
                      </a:r>
                    </a:p>
                  </a:txBody>
                  <a:tcPr/>
                </a:tc>
                <a:tc>
                  <a:txBody>
                    <a:bodyPr/>
                    <a:lstStyle/>
                    <a:p>
                      <a:pPr lvl="0" algn="ctr">
                        <a:buNone/>
                      </a:pPr>
                      <a:r>
                        <a:rPr lang="en-US" sz="1600">
                          <a:latin typeface="Times New Roman" panose="02020603050405020304" pitchFamily="18" charset="0"/>
                          <a:cs typeface="Times New Roman" panose="02020603050405020304" pitchFamily="18" charset="0"/>
                        </a:rPr>
                        <a:t>Research on WebRTC</a:t>
                      </a:r>
                    </a:p>
                  </a:txBody>
                  <a:tcPr/>
                </a:tc>
                <a:tc>
                  <a:txBody>
                    <a:bodyPr/>
                    <a:lstStyle/>
                    <a:p>
                      <a:pPr lvl="0" algn="ctr">
                        <a:buNone/>
                      </a:pPr>
                      <a:r>
                        <a:rPr lang="en-US" sz="1600">
                          <a:effectLst/>
                          <a:latin typeface="Century Gothic"/>
                        </a:rPr>
                        <a:t>8</a:t>
                      </a:r>
                    </a:p>
                  </a:txBody>
                  <a:tcPr/>
                </a:tc>
                <a:extLst>
                  <a:ext uri="{0D108BD9-81ED-4DB2-BD59-A6C34878D82A}">
                    <a16:rowId xmlns:a16="http://schemas.microsoft.com/office/drawing/2014/main" val="779418418"/>
                  </a:ext>
                </a:extLst>
              </a:tr>
              <a:tr h="416761">
                <a:tc>
                  <a:txBody>
                    <a:bodyPr/>
                    <a:lstStyle/>
                    <a:p>
                      <a:pPr lvl="0" algn="ctr">
                        <a:buNone/>
                      </a:pPr>
                      <a:r>
                        <a:rPr lang="en-US" sz="1600">
                          <a:effectLst/>
                          <a:latin typeface="Century Gothic"/>
                        </a:rPr>
                        <a:t>SIM-9</a:t>
                      </a:r>
                    </a:p>
                  </a:txBody>
                  <a:tcPr/>
                </a:tc>
                <a:tc>
                  <a:txBody>
                    <a:bodyPr/>
                    <a:lstStyle/>
                    <a:p>
                      <a:pPr lvl="0" algn="ctr">
                        <a:buNone/>
                      </a:pPr>
                      <a:r>
                        <a:rPr lang="en-US" sz="1600" b="0" i="0" u="none" strike="noStrike" noProof="0">
                          <a:effectLst/>
                          <a:latin typeface="Times New Roman" panose="02020603050405020304" pitchFamily="18" charset="0"/>
                          <a:cs typeface="Times New Roman" panose="02020603050405020304" pitchFamily="18" charset="0"/>
                        </a:rPr>
                        <a:t>Research on Face Recognition Implementation</a:t>
                      </a:r>
                      <a:endParaRPr lang="en-US">
                        <a:latin typeface="Times New Roman" panose="02020603050405020304" pitchFamily="18" charset="0"/>
                        <a:cs typeface="Times New Roman" panose="02020603050405020304" pitchFamily="18" charset="0"/>
                      </a:endParaRPr>
                    </a:p>
                  </a:txBody>
                  <a:tcPr/>
                </a:tc>
                <a:tc>
                  <a:txBody>
                    <a:bodyPr/>
                    <a:lstStyle/>
                    <a:p>
                      <a:pPr lvl="0" algn="ctr">
                        <a:buNone/>
                      </a:pPr>
                      <a:r>
                        <a:rPr lang="en-US" sz="1600" dirty="0">
                          <a:effectLst/>
                          <a:latin typeface="Century Gothic"/>
                        </a:rPr>
                        <a:t>13</a:t>
                      </a:r>
                    </a:p>
                  </a:txBody>
                  <a:tcPr/>
                </a:tc>
                <a:extLst>
                  <a:ext uri="{0D108BD9-81ED-4DB2-BD59-A6C34878D82A}">
                    <a16:rowId xmlns:a16="http://schemas.microsoft.com/office/drawing/2014/main" val="4023307032"/>
                  </a:ext>
                </a:extLst>
              </a:tr>
            </a:tbl>
          </a:graphicData>
        </a:graphic>
      </p:graphicFrame>
      <p:sp>
        <p:nvSpPr>
          <p:cNvPr id="3" name="Rectangle 2">
            <a:extLst>
              <a:ext uri="{FF2B5EF4-FFF2-40B4-BE49-F238E27FC236}">
                <a16:creationId xmlns:a16="http://schemas.microsoft.com/office/drawing/2014/main" id="{B5DBF0A6-5977-0FBF-832D-A31E5D4272C1}"/>
              </a:ext>
            </a:extLst>
          </p:cNvPr>
          <p:cNvSpPr/>
          <p:nvPr/>
        </p:nvSpPr>
        <p:spPr>
          <a:xfrm>
            <a:off x="1418535" y="475342"/>
            <a:ext cx="1658146" cy="646331"/>
          </a:xfrm>
          <a:prstGeom prst="rect">
            <a:avLst/>
          </a:prstGeom>
          <a:noFill/>
        </p:spPr>
        <p:txBody>
          <a:bodyPr wrap="none" lIns="91440" tIns="45720" rIns="91440" bIns="45720">
            <a:spAutoFit/>
          </a:bodyPr>
          <a:lstStyle/>
          <a:p>
            <a:pPr algn="ctr"/>
            <a:r>
              <a:rPr lang="en-US" sz="3600" dirty="0">
                <a:ln w="0"/>
                <a:effectLst>
                  <a:outerShdw blurRad="38100" dist="19050" dir="2700000" algn="tl" rotWithShape="0">
                    <a:schemeClr val="dk1">
                      <a:alpha val="40000"/>
                    </a:schemeClr>
                  </a:outerShdw>
                </a:effectLst>
                <a:latin typeface="+mj-lt"/>
              </a:rPr>
              <a:t>Sprint-1</a:t>
            </a:r>
            <a:endParaRPr lang="en-US" sz="3600" b="0" cap="none" spc="0" dirty="0">
              <a:ln w="0"/>
              <a:solidFill>
                <a:schemeClr val="tx1"/>
              </a:solidFill>
              <a:effectLst>
                <a:outerShdw blurRad="38100" dist="19050" dir="2700000" algn="tl" rotWithShape="0">
                  <a:schemeClr val="dk1">
                    <a:alpha val="40000"/>
                  </a:schemeClr>
                </a:outerShdw>
              </a:effectLst>
              <a:latin typeface="+mj-lt"/>
            </a:endParaRPr>
          </a:p>
        </p:txBody>
      </p:sp>
      <p:sp>
        <p:nvSpPr>
          <p:cNvPr id="4" name="TextBox 3">
            <a:extLst>
              <a:ext uri="{FF2B5EF4-FFF2-40B4-BE49-F238E27FC236}">
                <a16:creationId xmlns:a16="http://schemas.microsoft.com/office/drawing/2014/main" id="{3BC09AD7-930D-E5A4-0A5B-009CEAD97129}"/>
              </a:ext>
            </a:extLst>
          </p:cNvPr>
          <p:cNvSpPr txBox="1"/>
          <p:nvPr/>
        </p:nvSpPr>
        <p:spPr>
          <a:xfrm>
            <a:off x="1729409" y="4226817"/>
            <a:ext cx="8733182" cy="923330"/>
          </a:xfrm>
          <a:prstGeom prst="rect">
            <a:avLst/>
          </a:prstGeom>
          <a:noFill/>
        </p:spPr>
        <p:txBody>
          <a:bodyPr wrap="square" rtlCol="0">
            <a:spAutoFit/>
          </a:bodyPr>
          <a:lstStyle/>
          <a:p>
            <a:r>
              <a:rPr lang="en-US" dirty="0"/>
              <a:t>In this sprint, we did research on Frameworks, WebRTC and Face Recognition Implementation. </a:t>
            </a:r>
          </a:p>
          <a:p>
            <a:endParaRPr lang="en-US" dirty="0"/>
          </a:p>
        </p:txBody>
      </p:sp>
    </p:spTree>
    <p:extLst>
      <p:ext uri="{BB962C8B-B14F-4D97-AF65-F5344CB8AC3E}">
        <p14:creationId xmlns:p14="http://schemas.microsoft.com/office/powerpoint/2010/main" val="1955558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p:cNvSpPr>
            <a:spLocks noGrp="1" noRot="1" noChangeAspect="1" noMove="1" noResize="1" noEditPoints="1" noAdjustHandles="1" noChangeArrowheads="1" noChangeShapeType="1" noTextEdit="1"/>
          </p:cNvSpPr>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2753" y="256032"/>
            <a:ext cx="3255264" cy="1097280"/>
          </a:xfrm>
        </p:spPr>
        <p:txBody>
          <a:bodyPr>
            <a:normAutofit/>
          </a:bodyPr>
          <a:lstStyle/>
          <a:p>
            <a:r>
              <a:rPr lang="en-US" b="1" dirty="0"/>
              <a:t>agenda</a:t>
            </a:r>
          </a:p>
        </p:txBody>
      </p:sp>
      <p:graphicFrame>
        <p:nvGraphicFramePr>
          <p:cNvPr id="7" name="Content Placeholder 4"/>
          <p:cNvGraphicFramePr>
            <a:graphicFrameLocks noGrp="1"/>
          </p:cNvGraphicFramePr>
          <p:nvPr>
            <p:ph idx="1"/>
            <p:extLst>
              <p:ext uri="{D42A27DB-BD31-4B8C-83A1-F6EECF244321}">
                <p14:modId xmlns:p14="http://schemas.microsoft.com/office/powerpoint/2010/main" val="2225602140"/>
              </p:ext>
            </p:extLst>
          </p:nvPr>
        </p:nvGraphicFramePr>
        <p:xfrm>
          <a:off x="682752" y="1353312"/>
          <a:ext cx="11070335" cy="51572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7517522-475F-8347-9D27-87C5B252E4BC}"/>
              </a:ext>
            </a:extLst>
          </p:cNvPr>
          <p:cNvGraphicFramePr>
            <a:graphicFrameLocks noGrp="1"/>
          </p:cNvGraphicFramePr>
          <p:nvPr/>
        </p:nvGraphicFramePr>
        <p:xfrm>
          <a:off x="1566035" y="1645433"/>
          <a:ext cx="9948971" cy="3567042"/>
        </p:xfrm>
        <a:graphic>
          <a:graphicData uri="http://schemas.openxmlformats.org/drawingml/2006/table">
            <a:tbl>
              <a:tblPr firstRow="1" bandRow="1">
                <a:tableStyleId>{5C22544A-7EE6-4342-B048-85BDC9FD1C3A}</a:tableStyleId>
              </a:tblPr>
              <a:tblGrid>
                <a:gridCol w="1705133">
                  <a:extLst>
                    <a:ext uri="{9D8B030D-6E8A-4147-A177-3AD203B41FA5}">
                      <a16:colId xmlns:a16="http://schemas.microsoft.com/office/drawing/2014/main" val="2423501054"/>
                    </a:ext>
                  </a:extLst>
                </a:gridCol>
                <a:gridCol w="5225921">
                  <a:extLst>
                    <a:ext uri="{9D8B030D-6E8A-4147-A177-3AD203B41FA5}">
                      <a16:colId xmlns:a16="http://schemas.microsoft.com/office/drawing/2014/main" val="3692633676"/>
                    </a:ext>
                  </a:extLst>
                </a:gridCol>
                <a:gridCol w="3017917">
                  <a:extLst>
                    <a:ext uri="{9D8B030D-6E8A-4147-A177-3AD203B41FA5}">
                      <a16:colId xmlns:a16="http://schemas.microsoft.com/office/drawing/2014/main" val="911934110"/>
                    </a:ext>
                  </a:extLst>
                </a:gridCol>
              </a:tblGrid>
              <a:tr h="419164">
                <a:tc>
                  <a:txBody>
                    <a:bodyPr/>
                    <a:lstStyle/>
                    <a:p>
                      <a:pPr marL="0" marR="0" indent="457200">
                        <a:lnSpc>
                          <a:spcPct val="106000"/>
                        </a:lnSpc>
                        <a:spcBef>
                          <a:spcPts val="0"/>
                        </a:spcBef>
                        <a:spcAft>
                          <a:spcPts val="800"/>
                        </a:spcAft>
                      </a:pPr>
                      <a:r>
                        <a:rPr lang="en-US" sz="1600" kern="100">
                          <a:effectLst/>
                        </a:rPr>
                        <a:t>STORY ID</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1213" marR="91213" marT="45607" marB="45607"/>
                </a:tc>
                <a:tc>
                  <a:txBody>
                    <a:bodyPr/>
                    <a:lstStyle/>
                    <a:p>
                      <a:pPr marL="0" marR="0" indent="457200">
                        <a:lnSpc>
                          <a:spcPct val="106000"/>
                        </a:lnSpc>
                        <a:spcBef>
                          <a:spcPts val="0"/>
                        </a:spcBef>
                        <a:spcAft>
                          <a:spcPts val="800"/>
                        </a:spcAft>
                      </a:pPr>
                      <a:r>
                        <a:rPr lang="en-GB" sz="1600" kern="100">
                          <a:effectLst/>
                        </a:rPr>
                        <a:t>USER STORY</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1213" marR="91213" marT="45607" marB="45607"/>
                </a:tc>
                <a:tc>
                  <a:txBody>
                    <a:bodyPr/>
                    <a:lstStyle/>
                    <a:p>
                      <a:pPr marL="0" marR="0" indent="457200">
                        <a:lnSpc>
                          <a:spcPct val="106000"/>
                        </a:lnSpc>
                        <a:spcBef>
                          <a:spcPts val="0"/>
                        </a:spcBef>
                        <a:spcAft>
                          <a:spcPts val="800"/>
                        </a:spcAft>
                      </a:pPr>
                      <a:r>
                        <a:rPr lang="en-US" sz="1600" kern="100">
                          <a:effectLst/>
                        </a:rPr>
                        <a:t>STORY POINTS</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1213" marR="91213" marT="45607" marB="45607"/>
                </a:tc>
                <a:extLst>
                  <a:ext uri="{0D108BD9-81ED-4DB2-BD59-A6C34878D82A}">
                    <a16:rowId xmlns:a16="http://schemas.microsoft.com/office/drawing/2014/main" val="3438181923"/>
                  </a:ext>
                </a:extLst>
              </a:tr>
              <a:tr h="568648">
                <a:tc>
                  <a:txBody>
                    <a:bodyPr/>
                    <a:lstStyle/>
                    <a:p>
                      <a:pPr algn="ctr" fontAlgn="base"/>
                      <a:r>
                        <a:rPr lang="en-US" sz="1600">
                          <a:effectLst/>
                          <a:latin typeface="Times New Roman" panose="02020603050405020304" pitchFamily="18" charset="0"/>
                          <a:cs typeface="Times New Roman" panose="02020603050405020304" pitchFamily="18" charset="0"/>
                        </a:rPr>
                        <a:t>SIM-10</a:t>
                      </a:r>
                    </a:p>
                  </a:txBody>
                  <a:tcPr/>
                </a:tc>
                <a:tc>
                  <a:txBody>
                    <a:bodyPr/>
                    <a:lstStyle/>
                    <a:p>
                      <a:pPr lvl="0" algn="ctr">
                        <a:buNone/>
                      </a:pPr>
                      <a:r>
                        <a:rPr lang="en-US" sz="1600">
                          <a:effectLst/>
                          <a:latin typeface="Times New Roman" panose="02020603050405020304" pitchFamily="18" charset="0"/>
                          <a:cs typeface="Times New Roman" panose="02020603050405020304" pitchFamily="18" charset="0"/>
                        </a:rPr>
                        <a:t>Create Web app and connect to signalling server to generate Ice Candidates</a:t>
                      </a:r>
                    </a:p>
                  </a:txBody>
                  <a:tcPr/>
                </a:tc>
                <a:tc>
                  <a:txBody>
                    <a:bodyPr/>
                    <a:lstStyle/>
                    <a:p>
                      <a:pPr algn="ctr" fontAlgn="base"/>
                      <a:r>
                        <a:rPr lang="en-US" sz="1600">
                          <a:effectLst/>
                          <a:latin typeface="Century Gothic"/>
                        </a:rPr>
                        <a:t>8</a:t>
                      </a:r>
                      <a:endParaRPr lang="en-US">
                        <a:effectLst/>
                        <a:latin typeface="Century Gothic"/>
                      </a:endParaRPr>
                    </a:p>
                  </a:txBody>
                  <a:tcPr/>
                </a:tc>
                <a:extLst>
                  <a:ext uri="{0D108BD9-81ED-4DB2-BD59-A6C34878D82A}">
                    <a16:rowId xmlns:a16="http://schemas.microsoft.com/office/drawing/2014/main" val="256305006"/>
                  </a:ext>
                </a:extLst>
              </a:tr>
              <a:tr h="653781">
                <a:tc>
                  <a:txBody>
                    <a:bodyPr/>
                    <a:lstStyle/>
                    <a:p>
                      <a:pPr algn="ctr" fontAlgn="base"/>
                      <a:r>
                        <a:rPr lang="en-US" sz="1600">
                          <a:effectLst/>
                          <a:latin typeface="Times New Roman" panose="02020603050405020304" pitchFamily="18" charset="0"/>
                          <a:cs typeface="Times New Roman" panose="02020603050405020304" pitchFamily="18" charset="0"/>
                        </a:rPr>
                        <a:t>SIM-11</a:t>
                      </a:r>
                    </a:p>
                  </a:txBody>
                  <a:tcPr/>
                </a:tc>
                <a:tc>
                  <a:txBody>
                    <a:bodyPr/>
                    <a:lstStyle/>
                    <a:p>
                      <a:pPr lvl="0" algn="ctr">
                        <a:buNone/>
                      </a:pPr>
                      <a:r>
                        <a:rPr lang="en-US" sz="1600">
                          <a:latin typeface="Times New Roman" panose="02020603050405020304" pitchFamily="18" charset="0"/>
                          <a:cs typeface="Times New Roman" panose="02020603050405020304" pitchFamily="18" charset="0"/>
                        </a:rPr>
                        <a:t>Create Connection between two peers and enable video and audio calling</a:t>
                      </a:r>
                    </a:p>
                  </a:txBody>
                  <a:tcPr/>
                </a:tc>
                <a:tc>
                  <a:txBody>
                    <a:bodyPr/>
                    <a:lstStyle/>
                    <a:p>
                      <a:pPr algn="ctr" fontAlgn="base"/>
                      <a:r>
                        <a:rPr lang="en-US" sz="1600">
                          <a:effectLst/>
                          <a:latin typeface="Century Gothic"/>
                        </a:rPr>
                        <a:t>20</a:t>
                      </a:r>
                    </a:p>
                  </a:txBody>
                  <a:tcPr/>
                </a:tc>
                <a:extLst>
                  <a:ext uri="{0D108BD9-81ED-4DB2-BD59-A6C34878D82A}">
                    <a16:rowId xmlns:a16="http://schemas.microsoft.com/office/drawing/2014/main" val="917016219"/>
                  </a:ext>
                </a:extLst>
              </a:tr>
              <a:tr h="416761">
                <a:tc>
                  <a:txBody>
                    <a:bodyPr/>
                    <a:lstStyle/>
                    <a:p>
                      <a:pPr lvl="0" algn="ctr">
                        <a:buNone/>
                      </a:pPr>
                      <a:r>
                        <a:rPr lang="en-US" sz="1600">
                          <a:effectLst/>
                          <a:latin typeface="Times New Roman" panose="02020603050405020304" pitchFamily="18" charset="0"/>
                          <a:cs typeface="Times New Roman" panose="02020603050405020304" pitchFamily="18" charset="0"/>
                        </a:rPr>
                        <a:t>SIM-12</a:t>
                      </a:r>
                    </a:p>
                  </a:txBody>
                  <a:tcPr/>
                </a:tc>
                <a:tc>
                  <a:txBody>
                    <a:bodyPr/>
                    <a:lstStyle/>
                    <a:p>
                      <a:pPr lvl="0" algn="ctr">
                        <a:buNone/>
                      </a:pPr>
                      <a:r>
                        <a:rPr lang="en-US" sz="1600" b="0" i="0" u="none" strike="noStrike" noProof="0" dirty="0">
                          <a:effectLst/>
                          <a:latin typeface="Times New Roman" panose="02020603050405020304" pitchFamily="18" charset="0"/>
                          <a:cs typeface="Times New Roman" panose="02020603050405020304" pitchFamily="18" charset="0"/>
                        </a:rPr>
                        <a:t>Create  UX and UI for users to create and join rooms</a:t>
                      </a:r>
                      <a:endParaRPr lang="en-US" sz="1600" dirty="0">
                        <a:latin typeface="Times New Roman" panose="02020603050405020304" pitchFamily="18" charset="0"/>
                        <a:cs typeface="Times New Roman" panose="02020603050405020304" pitchFamily="18" charset="0"/>
                      </a:endParaRPr>
                    </a:p>
                  </a:txBody>
                  <a:tcPr/>
                </a:tc>
                <a:tc>
                  <a:txBody>
                    <a:bodyPr/>
                    <a:lstStyle/>
                    <a:p>
                      <a:pPr lvl="0" algn="ctr">
                        <a:buNone/>
                      </a:pPr>
                      <a:r>
                        <a:rPr lang="en-US" sz="1600">
                          <a:effectLst/>
                          <a:latin typeface="Century Gothic"/>
                        </a:rPr>
                        <a:t>8</a:t>
                      </a:r>
                    </a:p>
                  </a:txBody>
                  <a:tcPr/>
                </a:tc>
                <a:extLst>
                  <a:ext uri="{0D108BD9-81ED-4DB2-BD59-A6C34878D82A}">
                    <a16:rowId xmlns:a16="http://schemas.microsoft.com/office/drawing/2014/main" val="3602695763"/>
                  </a:ext>
                </a:extLst>
              </a:tr>
              <a:tr h="416761">
                <a:tc>
                  <a:txBody>
                    <a:bodyPr/>
                    <a:lstStyle/>
                    <a:p>
                      <a:pPr lvl="0" algn="ctr">
                        <a:buNone/>
                      </a:pPr>
                      <a:r>
                        <a:rPr lang="en-US" sz="1600">
                          <a:effectLst/>
                          <a:latin typeface="Times New Roman" panose="02020603050405020304" pitchFamily="18" charset="0"/>
                          <a:cs typeface="Times New Roman" panose="02020603050405020304" pitchFamily="18" charset="0"/>
                        </a:rPr>
                        <a:t>SIM-13</a:t>
                      </a:r>
                    </a:p>
                  </a:txBody>
                  <a:tcPr/>
                </a:tc>
                <a:tc>
                  <a:txBody>
                    <a:bodyPr/>
                    <a:lstStyle/>
                    <a:p>
                      <a:pPr lvl="0" algn="ctr">
                        <a:buNone/>
                      </a:pPr>
                      <a:r>
                        <a:rPr lang="en-US" sz="1600">
                          <a:latin typeface="Times New Roman" panose="02020603050405020304" pitchFamily="18" charset="0"/>
                          <a:cs typeface="Times New Roman" panose="02020603050405020304" pitchFamily="18" charset="0"/>
                        </a:rPr>
                        <a:t>Research on SFU server for group calling feature</a:t>
                      </a:r>
                    </a:p>
                  </a:txBody>
                  <a:tcPr/>
                </a:tc>
                <a:tc>
                  <a:txBody>
                    <a:bodyPr/>
                    <a:lstStyle/>
                    <a:p>
                      <a:pPr lvl="0" algn="ctr">
                        <a:buNone/>
                      </a:pPr>
                      <a:r>
                        <a:rPr lang="en-US" sz="1600">
                          <a:effectLst/>
                          <a:latin typeface="Century Gothic"/>
                        </a:rPr>
                        <a:t>8</a:t>
                      </a:r>
                    </a:p>
                  </a:txBody>
                  <a:tcPr/>
                </a:tc>
                <a:extLst>
                  <a:ext uri="{0D108BD9-81ED-4DB2-BD59-A6C34878D82A}">
                    <a16:rowId xmlns:a16="http://schemas.microsoft.com/office/drawing/2014/main" val="674348677"/>
                  </a:ext>
                </a:extLst>
              </a:tr>
              <a:tr h="454649">
                <a:tc>
                  <a:txBody>
                    <a:bodyPr/>
                    <a:lstStyle/>
                    <a:p>
                      <a:pPr lvl="0" algn="ctr">
                        <a:buNone/>
                      </a:pPr>
                      <a:r>
                        <a:rPr lang="en-US" sz="1600">
                          <a:effectLst/>
                          <a:latin typeface="Times New Roman" panose="02020603050405020304" pitchFamily="18" charset="0"/>
                          <a:cs typeface="Times New Roman" panose="02020603050405020304" pitchFamily="18" charset="0"/>
                        </a:rPr>
                        <a:t>SIM-24</a:t>
                      </a:r>
                    </a:p>
                  </a:txBody>
                  <a:tcPr/>
                </a:tc>
                <a:tc>
                  <a:txBody>
                    <a:bodyPr/>
                    <a:lstStyle/>
                    <a:p>
                      <a:pPr lvl="0" algn="ctr">
                        <a:lnSpc>
                          <a:spcPct val="100000"/>
                        </a:lnSpc>
                        <a:spcBef>
                          <a:spcPts val="0"/>
                        </a:spcBef>
                        <a:spcAft>
                          <a:spcPts val="0"/>
                        </a:spcAft>
                        <a:buNone/>
                      </a:pPr>
                      <a:r>
                        <a:rPr lang="en-US" sz="1600">
                          <a:latin typeface="Times New Roman" panose="02020603050405020304" pitchFamily="18" charset="0"/>
                          <a:cs typeface="Times New Roman" panose="02020603050405020304" pitchFamily="18" charset="0"/>
                        </a:rPr>
                        <a:t>Database analysis and Development</a:t>
                      </a:r>
                    </a:p>
                  </a:txBody>
                  <a:tcPr/>
                </a:tc>
                <a:tc>
                  <a:txBody>
                    <a:bodyPr/>
                    <a:lstStyle/>
                    <a:p>
                      <a:pPr lvl="0" algn="ctr">
                        <a:buNone/>
                      </a:pPr>
                      <a:r>
                        <a:rPr lang="en-US" sz="1600">
                          <a:effectLst/>
                          <a:latin typeface="Century Gothic"/>
                        </a:rPr>
                        <a:t>5</a:t>
                      </a:r>
                    </a:p>
                  </a:txBody>
                  <a:tcPr/>
                </a:tc>
                <a:extLst>
                  <a:ext uri="{0D108BD9-81ED-4DB2-BD59-A6C34878D82A}">
                    <a16:rowId xmlns:a16="http://schemas.microsoft.com/office/drawing/2014/main" val="2887051700"/>
                  </a:ext>
                </a:extLst>
              </a:tr>
              <a:tr h="626806">
                <a:tc>
                  <a:txBody>
                    <a:bodyPr/>
                    <a:lstStyle/>
                    <a:p>
                      <a:pPr lvl="0" algn="ctr">
                        <a:buNone/>
                      </a:pPr>
                      <a:r>
                        <a:rPr lang="en-US" sz="1600">
                          <a:effectLst/>
                          <a:latin typeface="Times New Roman" panose="02020603050405020304" pitchFamily="18" charset="0"/>
                          <a:cs typeface="Times New Roman" panose="02020603050405020304" pitchFamily="18" charset="0"/>
                        </a:rPr>
                        <a:t>SIM-26</a:t>
                      </a:r>
                    </a:p>
                  </a:txBody>
                  <a:tcPr/>
                </a:tc>
                <a:tc>
                  <a:txBody>
                    <a:bodyPr/>
                    <a:lstStyle/>
                    <a:p>
                      <a:pPr lvl="0" algn="ctr">
                        <a:lnSpc>
                          <a:spcPct val="100000"/>
                        </a:lnSpc>
                        <a:spcBef>
                          <a:spcPts val="0"/>
                        </a:spcBef>
                        <a:spcAft>
                          <a:spcPts val="0"/>
                        </a:spcAft>
                        <a:buNone/>
                      </a:pPr>
                      <a:r>
                        <a:rPr lang="en-US" sz="1600">
                          <a:latin typeface="Times New Roman" panose="02020603050405020304" pitchFamily="18" charset="0"/>
                          <a:cs typeface="Times New Roman" panose="02020603050405020304" pitchFamily="18" charset="0"/>
                        </a:rPr>
                        <a:t>Connect business layer and Database layer (MYSQL DATABASE)</a:t>
                      </a:r>
                    </a:p>
                  </a:txBody>
                  <a:tcPr/>
                </a:tc>
                <a:tc>
                  <a:txBody>
                    <a:bodyPr/>
                    <a:lstStyle/>
                    <a:p>
                      <a:pPr lvl="0" algn="ctr">
                        <a:buNone/>
                      </a:pPr>
                      <a:r>
                        <a:rPr lang="en-US" sz="1600" dirty="0">
                          <a:effectLst/>
                          <a:latin typeface="Century Gothic"/>
                        </a:rPr>
                        <a:t>5</a:t>
                      </a:r>
                    </a:p>
                  </a:txBody>
                  <a:tcPr/>
                </a:tc>
                <a:extLst>
                  <a:ext uri="{0D108BD9-81ED-4DB2-BD59-A6C34878D82A}">
                    <a16:rowId xmlns:a16="http://schemas.microsoft.com/office/drawing/2014/main" val="1119629944"/>
                  </a:ext>
                </a:extLst>
              </a:tr>
            </a:tbl>
          </a:graphicData>
        </a:graphic>
      </p:graphicFrame>
      <p:sp>
        <p:nvSpPr>
          <p:cNvPr id="4" name="TextBox 3">
            <a:extLst>
              <a:ext uri="{FF2B5EF4-FFF2-40B4-BE49-F238E27FC236}">
                <a16:creationId xmlns:a16="http://schemas.microsoft.com/office/drawing/2014/main" id="{CE27587A-1994-5C46-5508-4C73F5667FB2}"/>
              </a:ext>
            </a:extLst>
          </p:cNvPr>
          <p:cNvSpPr txBox="1"/>
          <p:nvPr/>
        </p:nvSpPr>
        <p:spPr>
          <a:xfrm>
            <a:off x="1524195" y="398352"/>
            <a:ext cx="3034146" cy="646331"/>
          </a:xfrm>
          <a:prstGeom prst="rect">
            <a:avLst/>
          </a:prstGeom>
          <a:noFill/>
        </p:spPr>
        <p:txBody>
          <a:bodyPr wrap="square" rtlCol="0">
            <a:spAutoFit/>
          </a:bodyPr>
          <a:lstStyle/>
          <a:p>
            <a:r>
              <a:rPr lang="en-US" sz="3600" dirty="0">
                <a:latin typeface="+mj-lt"/>
                <a:cs typeface="Times New Roman" panose="02020603050405020304" pitchFamily="18" charset="0"/>
              </a:rPr>
              <a:t>Sprint-2</a:t>
            </a:r>
          </a:p>
        </p:txBody>
      </p:sp>
      <p:sp>
        <p:nvSpPr>
          <p:cNvPr id="2" name="TextBox 1">
            <a:extLst>
              <a:ext uri="{FF2B5EF4-FFF2-40B4-BE49-F238E27FC236}">
                <a16:creationId xmlns:a16="http://schemas.microsoft.com/office/drawing/2014/main" id="{C6800CD8-2CF8-C48D-E4A8-3339A334A2DE}"/>
              </a:ext>
            </a:extLst>
          </p:cNvPr>
          <p:cNvSpPr txBox="1"/>
          <p:nvPr/>
        </p:nvSpPr>
        <p:spPr>
          <a:xfrm>
            <a:off x="1569612" y="5473520"/>
            <a:ext cx="994892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 Sprint 2,  we created connection between two peers and enabled video calling and created UX and UI for users to create and join rooms</a:t>
            </a:r>
          </a:p>
          <a:p>
            <a:endParaRPr lang="en-US"/>
          </a:p>
        </p:txBody>
      </p:sp>
    </p:spTree>
    <p:extLst>
      <p:ext uri="{BB962C8B-B14F-4D97-AF65-F5344CB8AC3E}">
        <p14:creationId xmlns:p14="http://schemas.microsoft.com/office/powerpoint/2010/main" val="41467519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A2AF8-BB66-A660-7795-00113C5B55C6}"/>
              </a:ext>
            </a:extLst>
          </p:cNvPr>
          <p:cNvSpPr>
            <a:spLocks noGrp="1"/>
          </p:cNvSpPr>
          <p:nvPr>
            <p:ph type="title"/>
          </p:nvPr>
        </p:nvSpPr>
        <p:spPr>
          <a:xfrm>
            <a:off x="1110444" y="685802"/>
            <a:ext cx="7630498" cy="1086056"/>
          </a:xfrm>
        </p:spPr>
        <p:txBody>
          <a:bodyPr vert="horz" lIns="91440" tIns="45720" rIns="91440" bIns="45720" rtlCol="0">
            <a:normAutofit/>
          </a:bodyPr>
          <a:lstStyle/>
          <a:p>
            <a:r>
              <a:rPr lang="en-US" dirty="0"/>
              <a:t>Minimal Viable Product (MVP)</a:t>
            </a:r>
          </a:p>
        </p:txBody>
      </p:sp>
      <p:graphicFrame>
        <p:nvGraphicFramePr>
          <p:cNvPr id="20" name="Content Placeholder 2">
            <a:extLst>
              <a:ext uri="{FF2B5EF4-FFF2-40B4-BE49-F238E27FC236}">
                <a16:creationId xmlns:a16="http://schemas.microsoft.com/office/drawing/2014/main" id="{1A83A182-D46A-3599-6769-8ACA52AE1226}"/>
              </a:ext>
            </a:extLst>
          </p:cNvPr>
          <p:cNvGraphicFramePr>
            <a:graphicFrameLocks noGrp="1"/>
          </p:cNvGraphicFramePr>
          <p:nvPr>
            <p:ph idx="1"/>
          </p:nvPr>
        </p:nvGraphicFramePr>
        <p:xfrm>
          <a:off x="952500" y="2536723"/>
          <a:ext cx="10325100" cy="35915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3" name="TextBox 1">
            <a:extLst>
              <a:ext uri="{FF2B5EF4-FFF2-40B4-BE49-F238E27FC236}">
                <a16:creationId xmlns:a16="http://schemas.microsoft.com/office/drawing/2014/main" id="{2AC2B51C-15F0-D34D-C9BF-A94106592CA6}"/>
              </a:ext>
            </a:extLst>
          </p:cNvPr>
          <p:cNvSpPr txBox="1"/>
          <p:nvPr/>
        </p:nvSpPr>
        <p:spPr>
          <a:xfrm>
            <a:off x="1486577" y="2084344"/>
            <a:ext cx="609331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Calibri"/>
                <a:cs typeface="Calibri"/>
              </a:rPr>
              <a:t>The following are the features that we are covering in our MVP:</a:t>
            </a:r>
            <a:endParaRPr lang="en-US" dirty="0"/>
          </a:p>
        </p:txBody>
      </p:sp>
    </p:spTree>
    <p:extLst>
      <p:ext uri="{BB962C8B-B14F-4D97-AF65-F5344CB8AC3E}">
        <p14:creationId xmlns:p14="http://schemas.microsoft.com/office/powerpoint/2010/main" val="885245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text, monitor, electronics, computer&#10;&#10;Description automatically generated">
            <a:extLst>
              <a:ext uri="{FF2B5EF4-FFF2-40B4-BE49-F238E27FC236}">
                <a16:creationId xmlns:a16="http://schemas.microsoft.com/office/drawing/2014/main" id="{D32EE6C3-DCD4-510A-6569-4B02D004D42D}"/>
              </a:ext>
            </a:extLst>
          </p:cNvPr>
          <p:cNvPicPr>
            <a:picLocks noChangeAspect="1"/>
          </p:cNvPicPr>
          <p:nvPr/>
        </p:nvPicPr>
        <p:blipFill rotWithShape="1">
          <a:blip r:embed="rId2"/>
          <a:srcRect l="13507" r="20366" b="-2"/>
          <a:stretch/>
        </p:blipFill>
        <p:spPr>
          <a:xfrm>
            <a:off x="696600" y="2012637"/>
            <a:ext cx="4079875" cy="3348038"/>
          </a:xfrm>
          <a:prstGeom prst="rect">
            <a:avLst/>
          </a:prstGeom>
        </p:spPr>
      </p:pic>
      <p:pic>
        <p:nvPicPr>
          <p:cNvPr id="37" name="Picture 37" descr="Graphical user interface&#10;&#10;Description automatically generated">
            <a:extLst>
              <a:ext uri="{FF2B5EF4-FFF2-40B4-BE49-F238E27FC236}">
                <a16:creationId xmlns:a16="http://schemas.microsoft.com/office/drawing/2014/main" id="{256FACA3-61C6-A8FB-4EA9-635386803E98}"/>
              </a:ext>
            </a:extLst>
          </p:cNvPr>
          <p:cNvPicPr>
            <a:picLocks noChangeAspect="1"/>
          </p:cNvPicPr>
          <p:nvPr/>
        </p:nvPicPr>
        <p:blipFill rotWithShape="1">
          <a:blip r:embed="rId3"/>
          <a:srcRect r="-1" b="10441"/>
          <a:stretch/>
        </p:blipFill>
        <p:spPr>
          <a:xfrm>
            <a:off x="5076467" y="2055567"/>
            <a:ext cx="6750050" cy="3348038"/>
          </a:xfrm>
          <a:prstGeom prst="rect">
            <a:avLst/>
          </a:prstGeom>
        </p:spPr>
      </p:pic>
      <p:sp>
        <p:nvSpPr>
          <p:cNvPr id="39" name="Title 1">
            <a:extLst>
              <a:ext uri="{FF2B5EF4-FFF2-40B4-BE49-F238E27FC236}">
                <a16:creationId xmlns:a16="http://schemas.microsoft.com/office/drawing/2014/main" id="{3C1C1B0D-0B22-7581-6F13-C607D2DA6D07}"/>
              </a:ext>
            </a:extLst>
          </p:cNvPr>
          <p:cNvSpPr>
            <a:spLocks noGrp="1"/>
          </p:cNvSpPr>
          <p:nvPr>
            <p:ph type="title"/>
          </p:nvPr>
        </p:nvSpPr>
        <p:spPr>
          <a:xfrm>
            <a:off x="473299" y="174395"/>
            <a:ext cx="6555347" cy="942664"/>
          </a:xfrm>
        </p:spPr>
        <p:txBody>
          <a:bodyPr vert="horz" lIns="91440" tIns="45720" rIns="91440" bIns="45720" rtlCol="0" anchor="ctr">
            <a:normAutofit/>
          </a:bodyPr>
          <a:lstStyle/>
          <a:p>
            <a:pPr algn="ctr">
              <a:lnSpc>
                <a:spcPct val="90000"/>
              </a:lnSpc>
            </a:pPr>
            <a:r>
              <a:rPr lang="en-US" kern="1200" dirty="0">
                <a:ea typeface="+mj-ea"/>
                <a:cs typeface="+mj-cs"/>
              </a:rPr>
              <a:t>Minimal Viable Product (MVP)</a:t>
            </a:r>
          </a:p>
        </p:txBody>
      </p:sp>
    </p:spTree>
    <p:extLst>
      <p:ext uri="{BB962C8B-B14F-4D97-AF65-F5344CB8AC3E}">
        <p14:creationId xmlns:p14="http://schemas.microsoft.com/office/powerpoint/2010/main" val="1359118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4E03041-82FC-13F4-60D0-BFD985D59992}"/>
              </a:ext>
            </a:extLst>
          </p:cNvPr>
          <p:cNvGraphicFramePr>
            <a:graphicFrameLocks noGrp="1"/>
          </p:cNvGraphicFramePr>
          <p:nvPr>
            <p:extLst>
              <p:ext uri="{D42A27DB-BD31-4B8C-83A1-F6EECF244321}">
                <p14:modId xmlns:p14="http://schemas.microsoft.com/office/powerpoint/2010/main" val="3837475301"/>
              </p:ext>
            </p:extLst>
          </p:nvPr>
        </p:nvGraphicFramePr>
        <p:xfrm>
          <a:off x="1859046" y="137297"/>
          <a:ext cx="9882419" cy="5794594"/>
        </p:xfrm>
        <a:graphic>
          <a:graphicData uri="http://schemas.openxmlformats.org/drawingml/2006/table">
            <a:tbl>
              <a:tblPr firstRow="1" bandRow="1">
                <a:tableStyleId>{5C22544A-7EE6-4342-B048-85BDC9FD1C3A}</a:tableStyleId>
              </a:tblPr>
              <a:tblGrid>
                <a:gridCol w="1693726">
                  <a:extLst>
                    <a:ext uri="{9D8B030D-6E8A-4147-A177-3AD203B41FA5}">
                      <a16:colId xmlns:a16="http://schemas.microsoft.com/office/drawing/2014/main" val="3617619001"/>
                    </a:ext>
                  </a:extLst>
                </a:gridCol>
                <a:gridCol w="5190965">
                  <a:extLst>
                    <a:ext uri="{9D8B030D-6E8A-4147-A177-3AD203B41FA5}">
                      <a16:colId xmlns:a16="http://schemas.microsoft.com/office/drawing/2014/main" val="1425926538"/>
                    </a:ext>
                  </a:extLst>
                </a:gridCol>
                <a:gridCol w="2997728">
                  <a:extLst>
                    <a:ext uri="{9D8B030D-6E8A-4147-A177-3AD203B41FA5}">
                      <a16:colId xmlns:a16="http://schemas.microsoft.com/office/drawing/2014/main" val="3270481870"/>
                    </a:ext>
                  </a:extLst>
                </a:gridCol>
              </a:tblGrid>
              <a:tr h="305465">
                <a:tc>
                  <a:txBody>
                    <a:bodyPr/>
                    <a:lstStyle/>
                    <a:p>
                      <a:pPr marL="0" marR="0" indent="457200">
                        <a:lnSpc>
                          <a:spcPct val="106000"/>
                        </a:lnSpc>
                        <a:spcBef>
                          <a:spcPts val="0"/>
                        </a:spcBef>
                        <a:spcAft>
                          <a:spcPts val="800"/>
                        </a:spcAft>
                      </a:pPr>
                      <a:r>
                        <a:rPr lang="en-US" sz="1600" kern="100">
                          <a:effectLst/>
                        </a:rPr>
                        <a:t>STORY ID</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1213" marR="91213" marT="45607" marB="45607"/>
                </a:tc>
                <a:tc>
                  <a:txBody>
                    <a:bodyPr/>
                    <a:lstStyle/>
                    <a:p>
                      <a:pPr marL="0" marR="0" indent="457200">
                        <a:lnSpc>
                          <a:spcPct val="106000"/>
                        </a:lnSpc>
                        <a:spcBef>
                          <a:spcPts val="0"/>
                        </a:spcBef>
                        <a:spcAft>
                          <a:spcPts val="800"/>
                        </a:spcAft>
                      </a:pPr>
                      <a:r>
                        <a:rPr lang="en-GB" sz="1600" kern="100">
                          <a:effectLst/>
                        </a:rPr>
                        <a:t>USER STORY</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1213" marR="91213" marT="45607" marB="45607"/>
                </a:tc>
                <a:tc>
                  <a:txBody>
                    <a:bodyPr/>
                    <a:lstStyle/>
                    <a:p>
                      <a:pPr marL="0" marR="0" indent="457200">
                        <a:lnSpc>
                          <a:spcPct val="106000"/>
                        </a:lnSpc>
                        <a:spcBef>
                          <a:spcPts val="0"/>
                        </a:spcBef>
                        <a:spcAft>
                          <a:spcPts val="800"/>
                        </a:spcAft>
                      </a:pPr>
                      <a:r>
                        <a:rPr lang="en-US" sz="1600" kern="100">
                          <a:effectLst/>
                        </a:rPr>
                        <a:t>STORY POINTS</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1213" marR="91213" marT="45607" marB="45607"/>
                </a:tc>
                <a:extLst>
                  <a:ext uri="{0D108BD9-81ED-4DB2-BD59-A6C34878D82A}">
                    <a16:rowId xmlns:a16="http://schemas.microsoft.com/office/drawing/2014/main" val="4104292503"/>
                  </a:ext>
                </a:extLst>
              </a:tr>
              <a:tr h="317214">
                <a:tc>
                  <a:txBody>
                    <a:bodyPr/>
                    <a:lstStyle/>
                    <a:p>
                      <a:pPr algn="ctr" fontAlgn="base"/>
                      <a:r>
                        <a:rPr lang="en-US" sz="1600">
                          <a:effectLst/>
                          <a:latin typeface="Century Gothic"/>
                        </a:rPr>
                        <a:t>SIM-14</a:t>
                      </a:r>
                      <a:endParaRPr lang="en-US">
                        <a:effectLst/>
                        <a:latin typeface="Century Gothic"/>
                      </a:endParaRPr>
                    </a:p>
                  </a:txBody>
                  <a:tcPr/>
                </a:tc>
                <a:tc>
                  <a:txBody>
                    <a:bodyPr/>
                    <a:lstStyle/>
                    <a:p>
                      <a:r>
                        <a:rPr lang="en-US" sz="1800" b="0" i="0" kern="1200">
                          <a:solidFill>
                            <a:schemeClr val="dk1"/>
                          </a:solidFill>
                          <a:effectLst/>
                          <a:latin typeface="+mn-lt"/>
                          <a:ea typeface="+mn-ea"/>
                          <a:cs typeface="+mn-cs"/>
                        </a:rPr>
                        <a:t>Create UX &amp; UI screen for group calling</a:t>
                      </a:r>
                    </a:p>
                  </a:txBody>
                  <a:tcPr/>
                </a:tc>
                <a:tc>
                  <a:txBody>
                    <a:bodyPr/>
                    <a:lstStyle/>
                    <a:p>
                      <a:pPr algn="ctr" fontAlgn="base"/>
                      <a:r>
                        <a:rPr lang="en-US" sz="1600">
                          <a:effectLst/>
                          <a:latin typeface="Century Gothic"/>
                        </a:rPr>
                        <a:t>8</a:t>
                      </a:r>
                      <a:endParaRPr lang="en-US">
                        <a:effectLst/>
                        <a:latin typeface="Century Gothic"/>
                      </a:endParaRPr>
                    </a:p>
                  </a:txBody>
                  <a:tcPr/>
                </a:tc>
                <a:extLst>
                  <a:ext uri="{0D108BD9-81ED-4DB2-BD59-A6C34878D82A}">
                    <a16:rowId xmlns:a16="http://schemas.microsoft.com/office/drawing/2014/main" val="3574524048"/>
                  </a:ext>
                </a:extLst>
              </a:tr>
              <a:tr h="505192">
                <a:tc>
                  <a:txBody>
                    <a:bodyPr/>
                    <a:lstStyle/>
                    <a:p>
                      <a:pPr algn="ctr" fontAlgn="base"/>
                      <a:r>
                        <a:rPr lang="en-US" sz="1600">
                          <a:effectLst/>
                          <a:latin typeface="Century Gothic"/>
                        </a:rPr>
                        <a:t>SIM-15</a:t>
                      </a:r>
                      <a:endParaRPr lang="en-US">
                        <a:effectLst/>
                        <a:latin typeface="Century Gothic"/>
                      </a:endParaRPr>
                    </a:p>
                  </a:txBody>
                  <a:tcPr/>
                </a:tc>
                <a:tc>
                  <a:txBody>
                    <a:bodyPr/>
                    <a:lstStyle/>
                    <a:p>
                      <a:pPr lvl="0" algn="ctr">
                        <a:buNone/>
                      </a:pPr>
                      <a:r>
                        <a:rPr lang="en-US" sz="1600" b="0" i="0" u="none" strike="noStrike" noProof="0">
                          <a:effectLst/>
                        </a:rPr>
                        <a:t>Test the maximum users that can be connected to one group call using peer to peer</a:t>
                      </a:r>
                      <a:endParaRPr lang="en-US"/>
                    </a:p>
                  </a:txBody>
                  <a:tcPr/>
                </a:tc>
                <a:tc>
                  <a:txBody>
                    <a:bodyPr/>
                    <a:lstStyle/>
                    <a:p>
                      <a:pPr algn="ctr" fontAlgn="base"/>
                      <a:r>
                        <a:rPr lang="en-US" sz="1600">
                          <a:effectLst/>
                          <a:latin typeface="Century Gothic"/>
                        </a:rPr>
                        <a:t>5</a:t>
                      </a:r>
                    </a:p>
                  </a:txBody>
                  <a:tcPr/>
                </a:tc>
                <a:extLst>
                  <a:ext uri="{0D108BD9-81ED-4DB2-BD59-A6C34878D82A}">
                    <a16:rowId xmlns:a16="http://schemas.microsoft.com/office/drawing/2014/main" val="1677660131"/>
                  </a:ext>
                </a:extLst>
              </a:tr>
              <a:tr h="293717">
                <a:tc>
                  <a:txBody>
                    <a:bodyPr/>
                    <a:lstStyle/>
                    <a:p>
                      <a:pPr lvl="0" algn="ctr">
                        <a:buNone/>
                      </a:pPr>
                      <a:r>
                        <a:rPr lang="en-US" sz="1600">
                          <a:effectLst/>
                          <a:latin typeface="Century Gothic"/>
                        </a:rPr>
                        <a:t>SIM-16</a:t>
                      </a:r>
                    </a:p>
                  </a:txBody>
                  <a:tcPr/>
                </a:tc>
                <a:tc>
                  <a:txBody>
                    <a:bodyPr/>
                    <a:lstStyle/>
                    <a:p>
                      <a:pPr lvl="0" algn="ctr">
                        <a:buNone/>
                      </a:pPr>
                      <a:r>
                        <a:rPr lang="en-US" sz="1600" b="0" i="0" u="none" strike="noStrike" noProof="0">
                          <a:effectLst/>
                        </a:rPr>
                        <a:t>Create Face recognition model using tensor flow</a:t>
                      </a:r>
                      <a:endParaRPr lang="en-US"/>
                    </a:p>
                  </a:txBody>
                  <a:tcPr/>
                </a:tc>
                <a:tc>
                  <a:txBody>
                    <a:bodyPr/>
                    <a:lstStyle/>
                    <a:p>
                      <a:pPr lvl="0" algn="ctr">
                        <a:buNone/>
                      </a:pPr>
                      <a:r>
                        <a:rPr lang="en-US" sz="1600">
                          <a:effectLst/>
                          <a:latin typeface="Century Gothic"/>
                        </a:rPr>
                        <a:t>40</a:t>
                      </a:r>
                    </a:p>
                  </a:txBody>
                  <a:tcPr/>
                </a:tc>
                <a:extLst>
                  <a:ext uri="{0D108BD9-81ED-4DB2-BD59-A6C34878D82A}">
                    <a16:rowId xmlns:a16="http://schemas.microsoft.com/office/drawing/2014/main" val="2320441355"/>
                  </a:ext>
                </a:extLst>
              </a:tr>
              <a:tr h="505192">
                <a:tc>
                  <a:txBody>
                    <a:bodyPr/>
                    <a:lstStyle/>
                    <a:p>
                      <a:pPr lvl="0" algn="ctr">
                        <a:buNone/>
                      </a:pPr>
                      <a:r>
                        <a:rPr lang="en-US" sz="1600" dirty="0">
                          <a:effectLst/>
                          <a:latin typeface="Century Gothic"/>
                        </a:rPr>
                        <a:t>SIM-18</a:t>
                      </a:r>
                    </a:p>
                  </a:txBody>
                  <a:tcPr/>
                </a:tc>
                <a:tc>
                  <a:txBody>
                    <a:bodyPr/>
                    <a:lstStyle/>
                    <a:p>
                      <a:pPr lvl="0" algn="ctr">
                        <a:buNone/>
                      </a:pPr>
                      <a:r>
                        <a:rPr lang="en-US" sz="1600" b="0" i="0" u="none" strike="noStrike" noProof="0">
                          <a:effectLst/>
                        </a:rPr>
                        <a:t>Analysis and implementation of facial recognition model using tensor flow</a:t>
                      </a:r>
                      <a:endParaRPr lang="en-US"/>
                    </a:p>
                  </a:txBody>
                  <a:tcPr/>
                </a:tc>
                <a:tc>
                  <a:txBody>
                    <a:bodyPr/>
                    <a:lstStyle/>
                    <a:p>
                      <a:pPr lvl="0" algn="ctr">
                        <a:buNone/>
                      </a:pPr>
                      <a:r>
                        <a:rPr lang="en-US" sz="1600">
                          <a:effectLst/>
                          <a:latin typeface="Century Gothic"/>
                        </a:rPr>
                        <a:t>5</a:t>
                      </a:r>
                    </a:p>
                  </a:txBody>
                  <a:tcPr/>
                </a:tc>
                <a:extLst>
                  <a:ext uri="{0D108BD9-81ED-4DB2-BD59-A6C34878D82A}">
                    <a16:rowId xmlns:a16="http://schemas.microsoft.com/office/drawing/2014/main" val="2734503275"/>
                  </a:ext>
                </a:extLst>
              </a:tr>
              <a:tr h="552188">
                <a:tc>
                  <a:txBody>
                    <a:bodyPr/>
                    <a:lstStyle/>
                    <a:p>
                      <a:pPr lvl="0" algn="ctr">
                        <a:buNone/>
                      </a:pPr>
                      <a:r>
                        <a:rPr lang="en-US" sz="1600">
                          <a:effectLst/>
                          <a:latin typeface="Century Gothic"/>
                        </a:rPr>
                        <a:t>SIM-25</a:t>
                      </a:r>
                    </a:p>
                  </a:txBody>
                  <a:tcPr/>
                </a:tc>
                <a:tc>
                  <a:txBody>
                    <a:bodyPr/>
                    <a:lstStyle/>
                    <a:p>
                      <a:pPr lvl="0" algn="ctr">
                        <a:lnSpc>
                          <a:spcPct val="100000"/>
                        </a:lnSpc>
                        <a:spcBef>
                          <a:spcPts val="0"/>
                        </a:spcBef>
                        <a:spcAft>
                          <a:spcPts val="0"/>
                        </a:spcAft>
                        <a:buNone/>
                      </a:pPr>
                      <a:r>
                        <a:rPr lang="en-US" sz="1800" b="0" i="0">
                          <a:solidFill>
                            <a:srgbClr val="172B4D"/>
                          </a:solidFill>
                        </a:rPr>
                        <a:t>Connect to Agora RTC Server to enable group video calling</a:t>
                      </a:r>
                      <a:endParaRPr lang="en-US"/>
                    </a:p>
                  </a:txBody>
                  <a:tcPr/>
                </a:tc>
                <a:tc>
                  <a:txBody>
                    <a:bodyPr/>
                    <a:lstStyle/>
                    <a:p>
                      <a:pPr lvl="0" algn="ctr">
                        <a:buNone/>
                      </a:pPr>
                      <a:r>
                        <a:rPr lang="en-US" sz="1600">
                          <a:effectLst/>
                          <a:latin typeface="Century Gothic"/>
                        </a:rPr>
                        <a:t>20</a:t>
                      </a:r>
                    </a:p>
                    <a:p>
                      <a:pPr lvl="0" algn="ctr">
                        <a:buNone/>
                      </a:pPr>
                      <a:endParaRPr lang="en-US" sz="1600">
                        <a:effectLst/>
                        <a:latin typeface="Century Gothic"/>
                      </a:endParaRPr>
                    </a:p>
                  </a:txBody>
                  <a:tcPr/>
                </a:tc>
                <a:extLst>
                  <a:ext uri="{0D108BD9-81ED-4DB2-BD59-A6C34878D82A}">
                    <a16:rowId xmlns:a16="http://schemas.microsoft.com/office/drawing/2014/main" val="1421526234"/>
                  </a:ext>
                </a:extLst>
              </a:tr>
              <a:tr h="505192">
                <a:tc>
                  <a:txBody>
                    <a:bodyPr/>
                    <a:lstStyle/>
                    <a:p>
                      <a:pPr lvl="0" algn="ctr">
                        <a:buNone/>
                      </a:pPr>
                      <a:r>
                        <a:rPr lang="en-US" sz="1600">
                          <a:effectLst/>
                          <a:latin typeface="Century Gothic"/>
                        </a:rPr>
                        <a:t>SIM-31</a:t>
                      </a:r>
                    </a:p>
                  </a:txBody>
                  <a:tcPr/>
                </a:tc>
                <a:tc>
                  <a:txBody>
                    <a:bodyPr/>
                    <a:lstStyle/>
                    <a:p>
                      <a:pPr lvl="0" algn="ctr">
                        <a:lnSpc>
                          <a:spcPct val="100000"/>
                        </a:lnSpc>
                        <a:spcBef>
                          <a:spcPts val="0"/>
                        </a:spcBef>
                        <a:spcAft>
                          <a:spcPts val="0"/>
                        </a:spcAft>
                        <a:buNone/>
                      </a:pPr>
                      <a:r>
                        <a:rPr lang="en-US" sz="1800" b="0" i="0">
                          <a:solidFill>
                            <a:srgbClr val="172B4D"/>
                          </a:solidFill>
                        </a:rPr>
                        <a:t>UX changes for better interactivity</a:t>
                      </a:r>
                      <a:endParaRPr lang="en-US"/>
                    </a:p>
                  </a:txBody>
                  <a:tcPr/>
                </a:tc>
                <a:tc>
                  <a:txBody>
                    <a:bodyPr/>
                    <a:lstStyle/>
                    <a:p>
                      <a:pPr lvl="0" algn="ctr">
                        <a:buNone/>
                      </a:pPr>
                      <a:r>
                        <a:rPr lang="en-US" sz="1600">
                          <a:effectLst/>
                          <a:latin typeface="Century Gothic"/>
                        </a:rPr>
                        <a:t>4</a:t>
                      </a:r>
                    </a:p>
                    <a:p>
                      <a:pPr lvl="0" algn="ctr">
                        <a:buNone/>
                      </a:pPr>
                      <a:endParaRPr lang="en-US" sz="1600">
                        <a:effectLst/>
                        <a:latin typeface="Century Gothic"/>
                      </a:endParaRPr>
                    </a:p>
                  </a:txBody>
                  <a:tcPr/>
                </a:tc>
                <a:extLst>
                  <a:ext uri="{0D108BD9-81ED-4DB2-BD59-A6C34878D82A}">
                    <a16:rowId xmlns:a16="http://schemas.microsoft.com/office/drawing/2014/main" val="3686587314"/>
                  </a:ext>
                </a:extLst>
              </a:tr>
              <a:tr h="552188">
                <a:tc>
                  <a:txBody>
                    <a:bodyPr/>
                    <a:lstStyle/>
                    <a:p>
                      <a:pPr lvl="0" algn="ctr">
                        <a:buNone/>
                      </a:pPr>
                      <a:r>
                        <a:rPr lang="en-US" sz="1600">
                          <a:effectLst/>
                          <a:latin typeface="Century Gothic"/>
                        </a:rPr>
                        <a:t>SIM-32</a:t>
                      </a:r>
                    </a:p>
                  </a:txBody>
                  <a:tcPr/>
                </a:tc>
                <a:tc>
                  <a:txBody>
                    <a:bodyPr/>
                    <a:lstStyle/>
                    <a:p>
                      <a:pPr lvl="0" algn="ctr">
                        <a:lnSpc>
                          <a:spcPct val="100000"/>
                        </a:lnSpc>
                        <a:spcBef>
                          <a:spcPts val="0"/>
                        </a:spcBef>
                        <a:spcAft>
                          <a:spcPts val="0"/>
                        </a:spcAft>
                        <a:buNone/>
                      </a:pPr>
                      <a:r>
                        <a:rPr lang="en-US"/>
                        <a:t>Implement video conference UI using agora react component library</a:t>
                      </a:r>
                    </a:p>
                  </a:txBody>
                  <a:tcPr/>
                </a:tc>
                <a:tc>
                  <a:txBody>
                    <a:bodyPr/>
                    <a:lstStyle/>
                    <a:p>
                      <a:pPr lvl="0" algn="ctr">
                        <a:buNone/>
                      </a:pPr>
                      <a:r>
                        <a:rPr lang="en-US" sz="1600">
                          <a:effectLst/>
                          <a:latin typeface="Century Gothic"/>
                        </a:rPr>
                        <a:t>16</a:t>
                      </a:r>
                    </a:p>
                  </a:txBody>
                  <a:tcPr/>
                </a:tc>
                <a:extLst>
                  <a:ext uri="{0D108BD9-81ED-4DB2-BD59-A6C34878D82A}">
                    <a16:rowId xmlns:a16="http://schemas.microsoft.com/office/drawing/2014/main" val="590371332"/>
                  </a:ext>
                </a:extLst>
              </a:tr>
              <a:tr h="317214">
                <a:tc>
                  <a:txBody>
                    <a:bodyPr/>
                    <a:lstStyle/>
                    <a:p>
                      <a:pPr lvl="0" algn="ctr">
                        <a:buNone/>
                      </a:pPr>
                      <a:r>
                        <a:rPr lang="en-US" sz="1600">
                          <a:effectLst/>
                          <a:latin typeface="Century Gothic"/>
                        </a:rPr>
                        <a:t>SIM-33</a:t>
                      </a:r>
                    </a:p>
                  </a:txBody>
                  <a:tcPr/>
                </a:tc>
                <a:tc>
                  <a:txBody>
                    <a:bodyPr/>
                    <a:lstStyle/>
                    <a:p>
                      <a:pPr lvl="0" algn="ctr">
                        <a:lnSpc>
                          <a:spcPct val="100000"/>
                        </a:lnSpc>
                        <a:spcBef>
                          <a:spcPts val="0"/>
                        </a:spcBef>
                        <a:spcAft>
                          <a:spcPts val="0"/>
                        </a:spcAft>
                        <a:buNone/>
                      </a:pPr>
                      <a:r>
                        <a:rPr lang="en-US"/>
                        <a:t>Face recognition implementation using </a:t>
                      </a:r>
                      <a:r>
                        <a:rPr lang="en-US" err="1"/>
                        <a:t>Deepface</a:t>
                      </a:r>
                      <a:endParaRPr lang="en-US"/>
                    </a:p>
                  </a:txBody>
                  <a:tcPr/>
                </a:tc>
                <a:tc>
                  <a:txBody>
                    <a:bodyPr/>
                    <a:lstStyle/>
                    <a:p>
                      <a:pPr lvl="0" algn="ctr">
                        <a:buNone/>
                      </a:pPr>
                      <a:r>
                        <a:rPr lang="en-US" sz="1600">
                          <a:effectLst/>
                          <a:latin typeface="Century Gothic"/>
                        </a:rPr>
                        <a:t>40</a:t>
                      </a:r>
                    </a:p>
                  </a:txBody>
                  <a:tcPr/>
                </a:tc>
                <a:extLst>
                  <a:ext uri="{0D108BD9-81ED-4DB2-BD59-A6C34878D82A}">
                    <a16:rowId xmlns:a16="http://schemas.microsoft.com/office/drawing/2014/main" val="3671111560"/>
                  </a:ext>
                </a:extLst>
              </a:tr>
              <a:tr h="317214">
                <a:tc>
                  <a:txBody>
                    <a:bodyPr/>
                    <a:lstStyle/>
                    <a:p>
                      <a:pPr lvl="0" algn="ctr">
                        <a:buNone/>
                      </a:pPr>
                      <a:r>
                        <a:rPr lang="en-US" sz="1600">
                          <a:effectLst/>
                          <a:latin typeface="Century Gothic"/>
                        </a:rPr>
                        <a:t>SIM-34</a:t>
                      </a:r>
                    </a:p>
                  </a:txBody>
                  <a:tcPr/>
                </a:tc>
                <a:tc>
                  <a:txBody>
                    <a:bodyPr/>
                    <a:lstStyle/>
                    <a:p>
                      <a:pPr lvl="0" algn="ctr">
                        <a:lnSpc>
                          <a:spcPct val="100000"/>
                        </a:lnSpc>
                        <a:spcBef>
                          <a:spcPts val="0"/>
                        </a:spcBef>
                        <a:spcAft>
                          <a:spcPts val="0"/>
                        </a:spcAft>
                        <a:buNone/>
                      </a:pPr>
                      <a:r>
                        <a:rPr lang="en-US"/>
                        <a:t>Research on </a:t>
                      </a:r>
                      <a:r>
                        <a:rPr lang="en-US" err="1"/>
                        <a:t>Deepface</a:t>
                      </a:r>
                      <a:endParaRPr lang="en-US"/>
                    </a:p>
                  </a:txBody>
                  <a:tcPr/>
                </a:tc>
                <a:tc>
                  <a:txBody>
                    <a:bodyPr/>
                    <a:lstStyle/>
                    <a:p>
                      <a:pPr lvl="0" algn="ctr">
                        <a:buNone/>
                      </a:pPr>
                      <a:r>
                        <a:rPr lang="en-US" sz="1600">
                          <a:effectLst/>
                          <a:latin typeface="Century Gothic"/>
                        </a:rPr>
                        <a:t>4</a:t>
                      </a:r>
                    </a:p>
                  </a:txBody>
                  <a:tcPr/>
                </a:tc>
                <a:extLst>
                  <a:ext uri="{0D108BD9-81ED-4DB2-BD59-A6C34878D82A}">
                    <a16:rowId xmlns:a16="http://schemas.microsoft.com/office/drawing/2014/main" val="924359147"/>
                  </a:ext>
                </a:extLst>
              </a:tr>
              <a:tr h="552188">
                <a:tc>
                  <a:txBody>
                    <a:bodyPr/>
                    <a:lstStyle/>
                    <a:p>
                      <a:pPr lvl="0" algn="ctr">
                        <a:buNone/>
                      </a:pPr>
                      <a:r>
                        <a:rPr lang="en-US" sz="1600">
                          <a:effectLst/>
                          <a:latin typeface="Century Gothic"/>
                        </a:rPr>
                        <a:t>SIM-35</a:t>
                      </a:r>
                    </a:p>
                  </a:txBody>
                  <a:tcPr/>
                </a:tc>
                <a:tc>
                  <a:txBody>
                    <a:bodyPr/>
                    <a:lstStyle/>
                    <a:p>
                      <a:pPr lvl="0" algn="ctr">
                        <a:lnSpc>
                          <a:spcPct val="100000"/>
                        </a:lnSpc>
                        <a:spcBef>
                          <a:spcPts val="0"/>
                        </a:spcBef>
                        <a:spcAft>
                          <a:spcPts val="0"/>
                        </a:spcAft>
                        <a:buNone/>
                      </a:pPr>
                      <a:r>
                        <a:rPr lang="en-US"/>
                        <a:t>Create a web API’s using flask to connect to face recognition code</a:t>
                      </a:r>
                    </a:p>
                  </a:txBody>
                  <a:tcPr/>
                </a:tc>
                <a:tc>
                  <a:txBody>
                    <a:bodyPr/>
                    <a:lstStyle/>
                    <a:p>
                      <a:pPr lvl="0" algn="ctr">
                        <a:buNone/>
                      </a:pPr>
                      <a:r>
                        <a:rPr lang="en-US" sz="1600">
                          <a:effectLst/>
                          <a:latin typeface="Century Gothic"/>
                        </a:rPr>
                        <a:t>8</a:t>
                      </a:r>
                    </a:p>
                  </a:txBody>
                  <a:tcPr/>
                </a:tc>
                <a:extLst>
                  <a:ext uri="{0D108BD9-81ED-4DB2-BD59-A6C34878D82A}">
                    <a16:rowId xmlns:a16="http://schemas.microsoft.com/office/drawing/2014/main" val="1262727249"/>
                  </a:ext>
                </a:extLst>
              </a:tr>
              <a:tr h="317214">
                <a:tc>
                  <a:txBody>
                    <a:bodyPr/>
                    <a:lstStyle/>
                    <a:p>
                      <a:pPr lvl="0" algn="ctr">
                        <a:buNone/>
                      </a:pPr>
                      <a:r>
                        <a:rPr lang="en-US" sz="1600">
                          <a:effectLst/>
                          <a:latin typeface="Century Gothic"/>
                        </a:rPr>
                        <a:t>SIM-36</a:t>
                      </a:r>
                    </a:p>
                  </a:txBody>
                  <a:tcPr/>
                </a:tc>
                <a:tc>
                  <a:txBody>
                    <a:bodyPr/>
                    <a:lstStyle/>
                    <a:p>
                      <a:pPr lvl="0" algn="ctr">
                        <a:lnSpc>
                          <a:spcPct val="100000"/>
                        </a:lnSpc>
                        <a:spcBef>
                          <a:spcPts val="0"/>
                        </a:spcBef>
                        <a:spcAft>
                          <a:spcPts val="0"/>
                        </a:spcAft>
                        <a:buNone/>
                      </a:pPr>
                      <a:r>
                        <a:rPr lang="en-US"/>
                        <a:t>Implement face recognition in UI</a:t>
                      </a:r>
                    </a:p>
                  </a:txBody>
                  <a:tcPr/>
                </a:tc>
                <a:tc>
                  <a:txBody>
                    <a:bodyPr/>
                    <a:lstStyle/>
                    <a:p>
                      <a:pPr lvl="0" algn="ctr">
                        <a:buNone/>
                      </a:pPr>
                      <a:r>
                        <a:rPr lang="en-US" sz="1600" dirty="0">
                          <a:effectLst/>
                          <a:latin typeface="Century Gothic"/>
                        </a:rPr>
                        <a:t>14</a:t>
                      </a:r>
                    </a:p>
                  </a:txBody>
                  <a:tcPr/>
                </a:tc>
                <a:extLst>
                  <a:ext uri="{0D108BD9-81ED-4DB2-BD59-A6C34878D82A}">
                    <a16:rowId xmlns:a16="http://schemas.microsoft.com/office/drawing/2014/main" val="1929408264"/>
                  </a:ext>
                </a:extLst>
              </a:tr>
            </a:tbl>
          </a:graphicData>
        </a:graphic>
      </p:graphicFrame>
      <p:sp>
        <p:nvSpPr>
          <p:cNvPr id="6" name="TextBox 5">
            <a:extLst>
              <a:ext uri="{FF2B5EF4-FFF2-40B4-BE49-F238E27FC236}">
                <a16:creationId xmlns:a16="http://schemas.microsoft.com/office/drawing/2014/main" id="{97FB4522-A8B7-4A7A-85C9-B67CDBA74652}"/>
              </a:ext>
            </a:extLst>
          </p:cNvPr>
          <p:cNvSpPr txBox="1"/>
          <p:nvPr/>
        </p:nvSpPr>
        <p:spPr>
          <a:xfrm>
            <a:off x="95180" y="-5234"/>
            <a:ext cx="2081614" cy="707886"/>
          </a:xfrm>
          <a:prstGeom prst="rect">
            <a:avLst/>
          </a:prstGeom>
          <a:noFill/>
        </p:spPr>
        <p:txBody>
          <a:bodyPr wrap="square" rtlCol="0">
            <a:spAutoFit/>
          </a:bodyPr>
          <a:lstStyle/>
          <a:p>
            <a:r>
              <a:rPr lang="en-US" sz="4000" dirty="0">
                <a:latin typeface="+mj-lt"/>
                <a:cs typeface="Times New Roman" panose="02020603050405020304" pitchFamily="18" charset="0"/>
              </a:rPr>
              <a:t>Sprint 3</a:t>
            </a:r>
          </a:p>
        </p:txBody>
      </p:sp>
      <p:sp>
        <p:nvSpPr>
          <p:cNvPr id="2" name="TextBox 1">
            <a:extLst>
              <a:ext uri="{FF2B5EF4-FFF2-40B4-BE49-F238E27FC236}">
                <a16:creationId xmlns:a16="http://schemas.microsoft.com/office/drawing/2014/main" id="{5077DA05-6803-4DF3-8C9B-9BBB2C73086B}"/>
              </a:ext>
            </a:extLst>
          </p:cNvPr>
          <p:cNvSpPr txBox="1"/>
          <p:nvPr/>
        </p:nvSpPr>
        <p:spPr>
          <a:xfrm>
            <a:off x="1801486" y="6074422"/>
            <a:ext cx="999753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 this Sprint,  we worked on  join room/ create room and UX changes for better interactivity</a:t>
            </a:r>
          </a:p>
          <a:p>
            <a:endParaRPr lang="en-US" dirty="0"/>
          </a:p>
        </p:txBody>
      </p:sp>
    </p:spTree>
    <p:extLst>
      <p:ext uri="{BB962C8B-B14F-4D97-AF65-F5344CB8AC3E}">
        <p14:creationId xmlns:p14="http://schemas.microsoft.com/office/powerpoint/2010/main" val="3114482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338ADAD-EC29-063C-E7F8-EBA5BF54BAC3}"/>
              </a:ext>
            </a:extLst>
          </p:cNvPr>
          <p:cNvSpPr txBox="1"/>
          <p:nvPr/>
        </p:nvSpPr>
        <p:spPr>
          <a:xfrm>
            <a:off x="1417204" y="235318"/>
            <a:ext cx="3302280" cy="112806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3600" b="1" dirty="0">
                <a:latin typeface="+mj-lt"/>
                <a:ea typeface="+mj-ea"/>
                <a:cs typeface="+mj-cs"/>
              </a:rPr>
              <a:t>Home Page</a:t>
            </a:r>
            <a:endParaRPr lang="en-US" sz="3600" b="1" dirty="0">
              <a:latin typeface="+mj-lt"/>
              <a:ea typeface="+mj-ea"/>
              <a:cs typeface="Calibri Light"/>
            </a:endParaRPr>
          </a:p>
        </p:txBody>
      </p:sp>
      <p:sp>
        <p:nvSpPr>
          <p:cNvPr id="11" name="TextBox 10">
            <a:extLst>
              <a:ext uri="{FF2B5EF4-FFF2-40B4-BE49-F238E27FC236}">
                <a16:creationId xmlns:a16="http://schemas.microsoft.com/office/drawing/2014/main" id="{35F57DFB-7E08-EE75-0E84-1FE08EB5DB45}"/>
              </a:ext>
            </a:extLst>
          </p:cNvPr>
          <p:cNvSpPr txBox="1"/>
          <p:nvPr/>
        </p:nvSpPr>
        <p:spPr>
          <a:xfrm>
            <a:off x="1193800" y="2616200"/>
            <a:ext cx="4356100" cy="2287946"/>
          </a:xfrm>
          <a:prstGeom prst="rect">
            <a:avLst/>
          </a:prstGeom>
        </p:spPr>
        <p:txBody>
          <a:bodyPr rot="0" spcFirstLastPara="0" vertOverflow="overflow" horzOverflow="overflow" vert="horz" lIns="91440" tIns="45720" rIns="91440" bIns="45720" numCol="1" spcCol="0" rtlCol="0" fromWordArt="0" anchor="ctr" anchorCtr="0" forceAA="0" compatLnSpc="1">
            <a:normAutofit/>
          </a:bodyPr>
          <a:lstStyle/>
          <a:p>
            <a:pPr>
              <a:lnSpc>
                <a:spcPct val="90000"/>
              </a:lnSpc>
              <a:spcAft>
                <a:spcPts val="600"/>
              </a:spcAft>
            </a:pPr>
            <a:r>
              <a:rPr lang="en-US" sz="2000"/>
              <a:t>Home page has a simple interface where users can create new rooms or join existing rooms.</a:t>
            </a:r>
            <a:endParaRPr lang="en-US"/>
          </a:p>
        </p:txBody>
      </p:sp>
      <p:pic>
        <p:nvPicPr>
          <p:cNvPr id="12" name="Picture 13" descr="Graphical user interface, application&#10;&#10;Description automatically generated">
            <a:extLst>
              <a:ext uri="{FF2B5EF4-FFF2-40B4-BE49-F238E27FC236}">
                <a16:creationId xmlns:a16="http://schemas.microsoft.com/office/drawing/2014/main" id="{C6AEA8A7-750D-04AE-C0E9-E4AB1859AE3E}"/>
              </a:ext>
            </a:extLst>
          </p:cNvPr>
          <p:cNvPicPr>
            <a:picLocks noChangeAspect="1"/>
          </p:cNvPicPr>
          <p:nvPr/>
        </p:nvPicPr>
        <p:blipFill rotWithShape="1">
          <a:blip r:embed="rId2"/>
          <a:srcRect l="25367" r="23827"/>
          <a:stretch/>
        </p:blipFill>
        <p:spPr>
          <a:xfrm>
            <a:off x="5977788" y="799352"/>
            <a:ext cx="5425410" cy="5259296"/>
          </a:xfrm>
          <a:prstGeom prst="rect">
            <a:avLst/>
          </a:prstGeom>
        </p:spPr>
      </p:pic>
    </p:spTree>
    <p:extLst>
      <p:ext uri="{BB962C8B-B14F-4D97-AF65-F5344CB8AC3E}">
        <p14:creationId xmlns:p14="http://schemas.microsoft.com/office/powerpoint/2010/main" val="15109967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338ADAD-EC29-063C-E7F8-EBA5BF54BAC3}"/>
              </a:ext>
            </a:extLst>
          </p:cNvPr>
          <p:cNvSpPr txBox="1"/>
          <p:nvPr/>
        </p:nvSpPr>
        <p:spPr>
          <a:xfrm>
            <a:off x="1579418" y="856180"/>
            <a:ext cx="4289550" cy="112806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3600" b="1" dirty="0">
                <a:latin typeface="+mj-lt"/>
                <a:ea typeface="+mj-ea"/>
                <a:cs typeface="+mj-cs"/>
              </a:rPr>
              <a:t>Create/Join Room</a:t>
            </a:r>
            <a:endParaRPr lang="en-US" sz="3600" b="1" dirty="0">
              <a:latin typeface="+mj-lt"/>
              <a:ea typeface="+mj-ea"/>
              <a:cs typeface="Calibri Light"/>
            </a:endParaRPr>
          </a:p>
        </p:txBody>
      </p:sp>
      <p:sp>
        <p:nvSpPr>
          <p:cNvPr id="11" name="TextBox 10">
            <a:extLst>
              <a:ext uri="{FF2B5EF4-FFF2-40B4-BE49-F238E27FC236}">
                <a16:creationId xmlns:a16="http://schemas.microsoft.com/office/drawing/2014/main" id="{35F57DFB-7E08-EE75-0E84-1FE08EB5DB45}"/>
              </a:ext>
            </a:extLst>
          </p:cNvPr>
          <p:cNvSpPr txBox="1"/>
          <p:nvPr/>
        </p:nvSpPr>
        <p:spPr>
          <a:xfrm>
            <a:off x="1213199" y="2588082"/>
            <a:ext cx="5546375" cy="2444853"/>
          </a:xfrm>
          <a:prstGeom prst="rect">
            <a:avLst/>
          </a:prstGeom>
        </p:spPr>
        <p:txBody>
          <a:bodyPr rot="0" spcFirstLastPara="0" vertOverflow="overflow" horzOverflow="overflow" vert="horz" lIns="91440" tIns="45720" rIns="91440" bIns="45720" numCol="1" spcCol="0" rtlCol="0" fromWordArt="0" anchor="ctr" anchorCtr="0" forceAA="0" compatLnSpc="1">
            <a:normAutofit/>
          </a:bodyPr>
          <a:lstStyle/>
          <a:p>
            <a:pPr>
              <a:lnSpc>
                <a:spcPct val="90000"/>
              </a:lnSpc>
              <a:spcAft>
                <a:spcPts val="600"/>
              </a:spcAft>
            </a:pPr>
            <a:r>
              <a:rPr lang="en-US" sz="2000"/>
              <a:t>User can create or Join a room by providing  Room Name and Username</a:t>
            </a:r>
            <a:endParaRPr lang="en-US" sz="2000">
              <a:cs typeface="Calibri"/>
            </a:endParaRPr>
          </a:p>
        </p:txBody>
      </p:sp>
      <p:pic>
        <p:nvPicPr>
          <p:cNvPr id="3" name="Picture 3" descr="A picture containing text, electronics, screenshot&#10;&#10;Description automatically generated">
            <a:extLst>
              <a:ext uri="{FF2B5EF4-FFF2-40B4-BE49-F238E27FC236}">
                <a16:creationId xmlns:a16="http://schemas.microsoft.com/office/drawing/2014/main" id="{BEC0956F-9491-C670-C821-24C40967F84A}"/>
              </a:ext>
            </a:extLst>
          </p:cNvPr>
          <p:cNvPicPr>
            <a:picLocks noChangeAspect="1"/>
          </p:cNvPicPr>
          <p:nvPr/>
        </p:nvPicPr>
        <p:blipFill>
          <a:blip r:embed="rId2"/>
          <a:stretch>
            <a:fillRect/>
          </a:stretch>
        </p:blipFill>
        <p:spPr>
          <a:xfrm>
            <a:off x="7083423" y="752906"/>
            <a:ext cx="4397433" cy="2176728"/>
          </a:xfrm>
          <a:prstGeom prst="rect">
            <a:avLst/>
          </a:prstGeom>
        </p:spPr>
      </p:pic>
      <p:pic>
        <p:nvPicPr>
          <p:cNvPr id="4" name="Picture 4" descr="A picture containing text, electronics, screenshot&#10;&#10;Description automatically generated">
            <a:extLst>
              <a:ext uri="{FF2B5EF4-FFF2-40B4-BE49-F238E27FC236}">
                <a16:creationId xmlns:a16="http://schemas.microsoft.com/office/drawing/2014/main" id="{CFB93A2C-2CD4-694A-091E-8635EED5CD41}"/>
              </a:ext>
            </a:extLst>
          </p:cNvPr>
          <p:cNvPicPr>
            <a:picLocks noChangeAspect="1"/>
          </p:cNvPicPr>
          <p:nvPr/>
        </p:nvPicPr>
        <p:blipFill>
          <a:blip r:embed="rId3"/>
          <a:stretch>
            <a:fillRect/>
          </a:stretch>
        </p:blipFill>
        <p:spPr>
          <a:xfrm>
            <a:off x="7083423" y="3873874"/>
            <a:ext cx="4395569" cy="2186795"/>
          </a:xfrm>
          <a:prstGeom prst="rect">
            <a:avLst/>
          </a:prstGeom>
        </p:spPr>
      </p:pic>
    </p:spTree>
    <p:extLst>
      <p:ext uri="{BB962C8B-B14F-4D97-AF65-F5344CB8AC3E}">
        <p14:creationId xmlns:p14="http://schemas.microsoft.com/office/powerpoint/2010/main" val="3583870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338ADAD-EC29-063C-E7F8-EBA5BF54BAC3}"/>
              </a:ext>
            </a:extLst>
          </p:cNvPr>
          <p:cNvSpPr txBox="1"/>
          <p:nvPr/>
        </p:nvSpPr>
        <p:spPr>
          <a:xfrm>
            <a:off x="1598916" y="437080"/>
            <a:ext cx="4560584" cy="112806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3600" b="1" dirty="0">
                <a:latin typeface="+mj-lt"/>
                <a:ea typeface="+mj-ea"/>
                <a:cs typeface="+mj-cs"/>
              </a:rPr>
              <a:t>Room</a:t>
            </a:r>
          </a:p>
        </p:txBody>
      </p:sp>
      <p:sp>
        <p:nvSpPr>
          <p:cNvPr id="11" name="TextBox 10">
            <a:extLst>
              <a:ext uri="{FF2B5EF4-FFF2-40B4-BE49-F238E27FC236}">
                <a16:creationId xmlns:a16="http://schemas.microsoft.com/office/drawing/2014/main" id="{35F57DFB-7E08-EE75-0E84-1FE08EB5DB45}"/>
              </a:ext>
            </a:extLst>
          </p:cNvPr>
          <p:cNvSpPr txBox="1"/>
          <p:nvPr/>
        </p:nvSpPr>
        <p:spPr>
          <a:xfrm>
            <a:off x="1358900" y="2590800"/>
            <a:ext cx="4154986" cy="1796240"/>
          </a:xfrm>
          <a:prstGeom prst="rect">
            <a:avLst/>
          </a:prstGeom>
        </p:spPr>
        <p:txBody>
          <a:bodyPr rot="0" spcFirstLastPara="0" vertOverflow="overflow" horzOverflow="overflow" vert="horz" lIns="91440" tIns="45720" rIns="91440" bIns="45720" numCol="1" spcCol="0" rtlCol="0" fromWordArt="0" anchor="ctr" anchorCtr="0" forceAA="0" compatLnSpc="1">
            <a:normAutofit/>
          </a:bodyPr>
          <a:lstStyle/>
          <a:p>
            <a:pPr>
              <a:lnSpc>
                <a:spcPct val="90000"/>
              </a:lnSpc>
              <a:spcAft>
                <a:spcPts val="600"/>
              </a:spcAft>
            </a:pPr>
            <a:r>
              <a:rPr lang="en-US" sz="2000"/>
              <a:t> Single-user room interface after joining in the room.</a:t>
            </a:r>
          </a:p>
        </p:txBody>
      </p:sp>
      <p:pic>
        <p:nvPicPr>
          <p:cNvPr id="12" name="Picture 11" descr="Graphical user interface, text, application&#10;&#10;Description automatically generated">
            <a:extLst>
              <a:ext uri="{FF2B5EF4-FFF2-40B4-BE49-F238E27FC236}">
                <a16:creationId xmlns:a16="http://schemas.microsoft.com/office/drawing/2014/main" id="{E0DE3D27-FAFD-E614-7DC2-C34DC95CAF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9443" y="1795727"/>
            <a:ext cx="5682099" cy="3265909"/>
          </a:xfrm>
          <a:prstGeom prst="rect">
            <a:avLst/>
          </a:prstGeom>
        </p:spPr>
      </p:pic>
    </p:spTree>
    <p:extLst>
      <p:ext uri="{BB962C8B-B14F-4D97-AF65-F5344CB8AC3E}">
        <p14:creationId xmlns:p14="http://schemas.microsoft.com/office/powerpoint/2010/main" val="2826312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 screen&#10;&#10;Description automatically generated">
            <a:extLst>
              <a:ext uri="{FF2B5EF4-FFF2-40B4-BE49-F238E27FC236}">
                <a16:creationId xmlns:a16="http://schemas.microsoft.com/office/drawing/2014/main" id="{C54377FA-E9C3-8C55-FB4E-3BF473C123FA}"/>
              </a:ext>
            </a:extLst>
          </p:cNvPr>
          <p:cNvPicPr>
            <a:picLocks noChangeAspect="1"/>
          </p:cNvPicPr>
          <p:nvPr/>
        </p:nvPicPr>
        <p:blipFill>
          <a:blip r:embed="rId2"/>
          <a:stretch>
            <a:fillRect/>
          </a:stretch>
        </p:blipFill>
        <p:spPr>
          <a:xfrm>
            <a:off x="2223753" y="1262264"/>
            <a:ext cx="9633396" cy="5385246"/>
          </a:xfrm>
          <a:prstGeom prst="rect">
            <a:avLst/>
          </a:prstGeom>
        </p:spPr>
      </p:pic>
      <p:sp>
        <p:nvSpPr>
          <p:cNvPr id="3" name="TextBox 2">
            <a:extLst>
              <a:ext uri="{FF2B5EF4-FFF2-40B4-BE49-F238E27FC236}">
                <a16:creationId xmlns:a16="http://schemas.microsoft.com/office/drawing/2014/main" id="{5BA87AA1-DD8D-B5C2-4190-0F7BF7F14EA4}"/>
              </a:ext>
            </a:extLst>
          </p:cNvPr>
          <p:cNvSpPr txBox="1"/>
          <p:nvPr/>
        </p:nvSpPr>
        <p:spPr>
          <a:xfrm>
            <a:off x="1567823" y="434124"/>
            <a:ext cx="397098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latin typeface="+mj-lt"/>
              </a:rPr>
              <a:t>Group Call</a:t>
            </a:r>
          </a:p>
        </p:txBody>
      </p:sp>
    </p:spTree>
    <p:extLst>
      <p:ext uri="{BB962C8B-B14F-4D97-AF65-F5344CB8AC3E}">
        <p14:creationId xmlns:p14="http://schemas.microsoft.com/office/powerpoint/2010/main" val="20201296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EDEB52-D45B-331A-B5FB-C33B5FE0E9B7}"/>
              </a:ext>
            </a:extLst>
          </p:cNvPr>
          <p:cNvSpPr txBox="1"/>
          <p:nvPr/>
        </p:nvSpPr>
        <p:spPr>
          <a:xfrm>
            <a:off x="1264667" y="234161"/>
            <a:ext cx="1995055" cy="923330"/>
          </a:xfrm>
          <a:prstGeom prst="rect">
            <a:avLst/>
          </a:prstGeom>
          <a:noFill/>
        </p:spPr>
        <p:txBody>
          <a:bodyPr wrap="square" rtlCol="0">
            <a:spAutoFit/>
          </a:bodyPr>
          <a:lstStyle/>
          <a:p>
            <a:r>
              <a:rPr lang="en-US" sz="3600" dirty="0">
                <a:latin typeface="+mj-lt"/>
              </a:rPr>
              <a:t>Sprint-4</a:t>
            </a:r>
          </a:p>
          <a:p>
            <a:endParaRPr lang="en-US" dirty="0">
              <a:latin typeface="+mj-lt"/>
            </a:endParaRPr>
          </a:p>
        </p:txBody>
      </p:sp>
      <p:graphicFrame>
        <p:nvGraphicFramePr>
          <p:cNvPr id="3" name="Table 2">
            <a:extLst>
              <a:ext uri="{FF2B5EF4-FFF2-40B4-BE49-F238E27FC236}">
                <a16:creationId xmlns:a16="http://schemas.microsoft.com/office/drawing/2014/main" id="{ABDCCBC7-5EE9-9A19-2FD4-DCB2F86F1F27}"/>
              </a:ext>
            </a:extLst>
          </p:cNvPr>
          <p:cNvGraphicFramePr>
            <a:graphicFrameLocks noGrp="1"/>
          </p:cNvGraphicFramePr>
          <p:nvPr/>
        </p:nvGraphicFramePr>
        <p:xfrm>
          <a:off x="2156317" y="1055151"/>
          <a:ext cx="9316028" cy="3955259"/>
        </p:xfrm>
        <a:graphic>
          <a:graphicData uri="http://schemas.openxmlformats.org/drawingml/2006/table">
            <a:tbl>
              <a:tblPr firstRow="1" bandRow="1">
                <a:tableStyleId>{5C22544A-7EE6-4342-B048-85BDC9FD1C3A}</a:tableStyleId>
              </a:tblPr>
              <a:tblGrid>
                <a:gridCol w="1968918">
                  <a:extLst>
                    <a:ext uri="{9D8B030D-6E8A-4147-A177-3AD203B41FA5}">
                      <a16:colId xmlns:a16="http://schemas.microsoft.com/office/drawing/2014/main" val="3279298166"/>
                    </a:ext>
                  </a:extLst>
                </a:gridCol>
                <a:gridCol w="4944363">
                  <a:extLst>
                    <a:ext uri="{9D8B030D-6E8A-4147-A177-3AD203B41FA5}">
                      <a16:colId xmlns:a16="http://schemas.microsoft.com/office/drawing/2014/main" val="331663220"/>
                    </a:ext>
                  </a:extLst>
                </a:gridCol>
                <a:gridCol w="2402747">
                  <a:extLst>
                    <a:ext uri="{9D8B030D-6E8A-4147-A177-3AD203B41FA5}">
                      <a16:colId xmlns:a16="http://schemas.microsoft.com/office/drawing/2014/main" val="1688299110"/>
                    </a:ext>
                  </a:extLst>
                </a:gridCol>
              </a:tblGrid>
              <a:tr h="555020">
                <a:tc>
                  <a:txBody>
                    <a:bodyPr/>
                    <a:lstStyle/>
                    <a:p>
                      <a:pPr marL="0" marR="0" indent="457200">
                        <a:lnSpc>
                          <a:spcPct val="106000"/>
                        </a:lnSpc>
                        <a:spcBef>
                          <a:spcPts val="0"/>
                        </a:spcBef>
                        <a:spcAft>
                          <a:spcPts val="800"/>
                        </a:spcAft>
                      </a:pPr>
                      <a:r>
                        <a:rPr lang="en-US" sz="1600" kern="100">
                          <a:effectLst/>
                        </a:rPr>
                        <a:t>STORY ID</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nSpc>
                          <a:spcPct val="106000"/>
                        </a:lnSpc>
                        <a:spcBef>
                          <a:spcPts val="0"/>
                        </a:spcBef>
                        <a:spcAft>
                          <a:spcPts val="800"/>
                        </a:spcAft>
                      </a:pPr>
                      <a:r>
                        <a:rPr lang="en-GB" sz="1600" kern="100">
                          <a:effectLst/>
                        </a:rPr>
                        <a:t>USER STORY</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nSpc>
                          <a:spcPct val="106000"/>
                        </a:lnSpc>
                        <a:spcBef>
                          <a:spcPts val="0"/>
                        </a:spcBef>
                        <a:spcAft>
                          <a:spcPts val="800"/>
                        </a:spcAft>
                      </a:pPr>
                      <a:r>
                        <a:rPr lang="en-US" sz="1600" kern="100">
                          <a:effectLst/>
                        </a:rPr>
                        <a:t>STORY POINTS</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768402000"/>
                  </a:ext>
                </a:extLst>
              </a:tr>
              <a:tr h="555139">
                <a:tc>
                  <a:txBody>
                    <a:bodyPr/>
                    <a:lstStyle/>
                    <a:p>
                      <a:pPr marL="0" marR="0" indent="457200" algn="ctr">
                        <a:lnSpc>
                          <a:spcPct val="106000"/>
                        </a:lnSpc>
                        <a:spcBef>
                          <a:spcPts val="0"/>
                        </a:spcBef>
                        <a:spcAft>
                          <a:spcPts val="800"/>
                        </a:spcAft>
                      </a:pPr>
                      <a:r>
                        <a:rPr lang="en-US" sz="1600" kern="100">
                          <a:effectLst/>
                        </a:rPr>
                        <a:t>SIM-20</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gn="ctr">
                        <a:lnSpc>
                          <a:spcPct val="106000"/>
                        </a:lnSpc>
                        <a:spcBef>
                          <a:spcPts val="0"/>
                        </a:spcBef>
                        <a:spcAft>
                          <a:spcPts val="800"/>
                        </a:spcAft>
                      </a:pPr>
                      <a:r>
                        <a:rPr lang="en-US" sz="1600" kern="0">
                          <a:effectLst/>
                        </a:rPr>
                        <a:t>Enable attendance marking feature to room owners</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gn="ctr">
                        <a:lnSpc>
                          <a:spcPct val="106000"/>
                        </a:lnSpc>
                        <a:spcBef>
                          <a:spcPts val="0"/>
                        </a:spcBef>
                        <a:spcAft>
                          <a:spcPts val="800"/>
                        </a:spcAft>
                      </a:pPr>
                      <a:r>
                        <a:rPr lang="en-US" sz="1600" kern="100">
                          <a:effectLst/>
                        </a:rPr>
                        <a:t>20</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654094514"/>
                  </a:ext>
                </a:extLst>
              </a:tr>
              <a:tr h="555139">
                <a:tc>
                  <a:txBody>
                    <a:bodyPr/>
                    <a:lstStyle/>
                    <a:p>
                      <a:pPr marL="0" marR="0" indent="457200" algn="ctr">
                        <a:lnSpc>
                          <a:spcPct val="106000"/>
                        </a:lnSpc>
                        <a:spcBef>
                          <a:spcPts val="0"/>
                        </a:spcBef>
                        <a:spcAft>
                          <a:spcPts val="800"/>
                        </a:spcAft>
                      </a:pPr>
                      <a:r>
                        <a:rPr lang="en-US" sz="1600" kern="100">
                          <a:effectLst/>
                        </a:rPr>
                        <a:t>SIM-30</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gn="ctr">
                        <a:lnSpc>
                          <a:spcPct val="106000"/>
                        </a:lnSpc>
                        <a:spcBef>
                          <a:spcPts val="0"/>
                        </a:spcBef>
                        <a:spcAft>
                          <a:spcPts val="800"/>
                        </a:spcAft>
                      </a:pPr>
                      <a:r>
                        <a:rPr lang="en-US" sz="1600" kern="0">
                          <a:effectLst/>
                        </a:rPr>
                        <a:t>Test of whole application functionality</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gn="ctr">
                        <a:lnSpc>
                          <a:spcPct val="106000"/>
                        </a:lnSpc>
                        <a:spcBef>
                          <a:spcPts val="0"/>
                        </a:spcBef>
                        <a:spcAft>
                          <a:spcPts val="800"/>
                        </a:spcAft>
                      </a:pPr>
                      <a:r>
                        <a:rPr lang="en-US" sz="1600" kern="100">
                          <a:effectLst/>
                        </a:rPr>
                        <a:t>13</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760284556"/>
                  </a:ext>
                </a:extLst>
              </a:tr>
              <a:tr h="555139">
                <a:tc>
                  <a:txBody>
                    <a:bodyPr/>
                    <a:lstStyle/>
                    <a:p>
                      <a:pPr marL="0" marR="0" algn="ctr">
                        <a:lnSpc>
                          <a:spcPct val="106000"/>
                        </a:lnSpc>
                        <a:spcBef>
                          <a:spcPts val="0"/>
                        </a:spcBef>
                        <a:spcAft>
                          <a:spcPts val="800"/>
                        </a:spcAft>
                      </a:pPr>
                      <a:r>
                        <a:rPr lang="en-US" sz="1600" kern="100">
                          <a:effectLst/>
                        </a:rPr>
                        <a:t>        SIM-17</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gn="ctr">
                        <a:lnSpc>
                          <a:spcPct val="106000"/>
                        </a:lnSpc>
                        <a:spcBef>
                          <a:spcPts val="0"/>
                        </a:spcBef>
                        <a:spcAft>
                          <a:spcPts val="800"/>
                        </a:spcAft>
                      </a:pPr>
                      <a:r>
                        <a:rPr lang="en-US" sz="1600" kern="0">
                          <a:effectLst/>
                        </a:rPr>
                        <a:t>Implement UI to mark attendance</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lgn="ctr">
                        <a:lnSpc>
                          <a:spcPct val="106000"/>
                        </a:lnSpc>
                        <a:spcBef>
                          <a:spcPts val="0"/>
                        </a:spcBef>
                        <a:spcAft>
                          <a:spcPts val="800"/>
                        </a:spcAft>
                      </a:pPr>
                      <a:r>
                        <a:rPr lang="en-US" sz="1600" kern="100">
                          <a:effectLst/>
                        </a:rPr>
                        <a:t>          13</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249875076"/>
                  </a:ext>
                </a:extLst>
              </a:tr>
              <a:tr h="555139">
                <a:tc>
                  <a:txBody>
                    <a:bodyPr/>
                    <a:lstStyle/>
                    <a:p>
                      <a:pPr marL="0" marR="0" indent="457200" algn="ctr">
                        <a:lnSpc>
                          <a:spcPct val="106000"/>
                        </a:lnSpc>
                        <a:spcBef>
                          <a:spcPts val="0"/>
                        </a:spcBef>
                        <a:spcAft>
                          <a:spcPts val="800"/>
                        </a:spcAft>
                      </a:pPr>
                      <a:r>
                        <a:rPr lang="en-US" sz="1600" kern="100">
                          <a:effectLst/>
                        </a:rPr>
                        <a:t>SIM -28</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lgn="ctr">
                        <a:lnSpc>
                          <a:spcPct val="106000"/>
                        </a:lnSpc>
                        <a:spcBef>
                          <a:spcPts val="0"/>
                        </a:spcBef>
                        <a:spcAft>
                          <a:spcPts val="800"/>
                        </a:spcAft>
                      </a:pPr>
                      <a:r>
                        <a:rPr lang="en-US" sz="1600" kern="0">
                          <a:effectLst/>
                        </a:rPr>
                        <a:t>Technical paper and documentation</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gn="ctr">
                        <a:lnSpc>
                          <a:spcPct val="106000"/>
                        </a:lnSpc>
                        <a:spcBef>
                          <a:spcPts val="0"/>
                        </a:spcBef>
                        <a:spcAft>
                          <a:spcPts val="800"/>
                        </a:spcAft>
                      </a:pPr>
                      <a:r>
                        <a:rPr lang="en-US" sz="1600" kern="100">
                          <a:effectLst/>
                        </a:rPr>
                        <a:t>20</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4060208132"/>
                  </a:ext>
                </a:extLst>
              </a:tr>
              <a:tr h="383618">
                <a:tc>
                  <a:txBody>
                    <a:bodyPr/>
                    <a:lstStyle/>
                    <a:p>
                      <a:pPr marL="0" marR="0" indent="457200" algn="ctr">
                        <a:lnSpc>
                          <a:spcPct val="106000"/>
                        </a:lnSpc>
                        <a:spcBef>
                          <a:spcPts val="0"/>
                        </a:spcBef>
                        <a:spcAft>
                          <a:spcPts val="800"/>
                        </a:spcAft>
                      </a:pPr>
                      <a:r>
                        <a:rPr lang="en-GB" sz="1600" kern="100">
                          <a:effectLst/>
                        </a:rPr>
                        <a:t>SIM-29</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lgn="ctr">
                        <a:lnSpc>
                          <a:spcPct val="106000"/>
                        </a:lnSpc>
                        <a:spcBef>
                          <a:spcPts val="0"/>
                        </a:spcBef>
                        <a:spcAft>
                          <a:spcPts val="800"/>
                        </a:spcAft>
                      </a:pPr>
                      <a:r>
                        <a:rPr lang="en-US" sz="1600" kern="0">
                          <a:effectLst/>
                        </a:rPr>
                        <a:t>Deployment Procedure</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gn="ctr">
                        <a:lnSpc>
                          <a:spcPct val="106000"/>
                        </a:lnSpc>
                        <a:spcBef>
                          <a:spcPts val="0"/>
                        </a:spcBef>
                        <a:spcAft>
                          <a:spcPts val="800"/>
                        </a:spcAft>
                      </a:pPr>
                      <a:r>
                        <a:rPr lang="en-US" sz="1600" kern="100">
                          <a:effectLst/>
                        </a:rPr>
                        <a:t>13</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46308618"/>
                  </a:ext>
                </a:extLst>
              </a:tr>
              <a:tr h="796065">
                <a:tc>
                  <a:txBody>
                    <a:bodyPr/>
                    <a:lstStyle/>
                    <a:p>
                      <a:pPr marL="0" marR="0" indent="457200" algn="ctr">
                        <a:lnSpc>
                          <a:spcPct val="106000"/>
                        </a:lnSpc>
                        <a:spcBef>
                          <a:spcPts val="0"/>
                        </a:spcBef>
                        <a:spcAft>
                          <a:spcPts val="800"/>
                        </a:spcAft>
                      </a:pPr>
                      <a:r>
                        <a:rPr lang="en-GB" sz="1600" kern="100">
                          <a:effectLst/>
                        </a:rPr>
                        <a:t>SIM-22</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lgn="ctr">
                        <a:lnSpc>
                          <a:spcPct val="106000"/>
                        </a:lnSpc>
                        <a:spcBef>
                          <a:spcPts val="0"/>
                        </a:spcBef>
                        <a:spcAft>
                          <a:spcPts val="800"/>
                        </a:spcAft>
                      </a:pPr>
                      <a:r>
                        <a:rPr lang="en-US" sz="1600" kern="0">
                          <a:effectLst/>
                        </a:rPr>
                        <a:t>Test whole application and implementation of auto attendance system</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gn="ctr">
                        <a:lnSpc>
                          <a:spcPct val="106000"/>
                        </a:lnSpc>
                        <a:spcBef>
                          <a:spcPts val="0"/>
                        </a:spcBef>
                        <a:spcAft>
                          <a:spcPts val="800"/>
                        </a:spcAft>
                      </a:pPr>
                      <a:r>
                        <a:rPr lang="en-US" sz="1600" kern="100">
                          <a:effectLst/>
                        </a:rPr>
                        <a:t>20</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338516743"/>
                  </a:ext>
                </a:extLst>
              </a:tr>
            </a:tbl>
          </a:graphicData>
        </a:graphic>
      </p:graphicFrame>
      <p:sp>
        <p:nvSpPr>
          <p:cNvPr id="4" name="TextBox 3">
            <a:extLst>
              <a:ext uri="{FF2B5EF4-FFF2-40B4-BE49-F238E27FC236}">
                <a16:creationId xmlns:a16="http://schemas.microsoft.com/office/drawing/2014/main" id="{793EE4BD-46F6-AD69-8E34-2CEA4D5BC5B9}"/>
              </a:ext>
            </a:extLst>
          </p:cNvPr>
          <p:cNvSpPr txBox="1"/>
          <p:nvPr/>
        </p:nvSpPr>
        <p:spPr>
          <a:xfrm>
            <a:off x="1811092" y="5379612"/>
            <a:ext cx="948743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 this sprint, we worked on the enable attendance marking feature, technical paper and deployment procedure</a:t>
            </a:r>
          </a:p>
        </p:txBody>
      </p:sp>
    </p:spTree>
    <p:extLst>
      <p:ext uri="{BB962C8B-B14F-4D97-AF65-F5344CB8AC3E}">
        <p14:creationId xmlns:p14="http://schemas.microsoft.com/office/powerpoint/2010/main" val="9689191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338ADAD-EC29-063C-E7F8-EBA5BF54BAC3}"/>
              </a:ext>
            </a:extLst>
          </p:cNvPr>
          <p:cNvSpPr txBox="1"/>
          <p:nvPr/>
        </p:nvSpPr>
        <p:spPr>
          <a:xfrm>
            <a:off x="1385825" y="581892"/>
            <a:ext cx="5279408" cy="98414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3600" b="1" kern="1200" dirty="0">
                <a:latin typeface="+mj-lt"/>
                <a:ea typeface="+mj-ea"/>
                <a:cs typeface="+mj-cs"/>
              </a:rPr>
              <a:t>Mark Attendance/verify</a:t>
            </a:r>
          </a:p>
          <a:p>
            <a:pPr>
              <a:lnSpc>
                <a:spcPct val="90000"/>
              </a:lnSpc>
              <a:spcBef>
                <a:spcPct val="0"/>
              </a:spcBef>
              <a:spcAft>
                <a:spcPts val="600"/>
              </a:spcAft>
            </a:pPr>
            <a:endParaRPr lang="en-US" sz="3600" b="1" dirty="0">
              <a:solidFill>
                <a:schemeClr val="bg1"/>
              </a:solidFill>
              <a:latin typeface="+mj-lt"/>
              <a:ea typeface="+mj-ea"/>
              <a:cs typeface="Calibri Light"/>
            </a:endParaRPr>
          </a:p>
        </p:txBody>
      </p:sp>
      <p:sp>
        <p:nvSpPr>
          <p:cNvPr id="11" name="TextBox 10">
            <a:extLst>
              <a:ext uri="{FF2B5EF4-FFF2-40B4-BE49-F238E27FC236}">
                <a16:creationId xmlns:a16="http://schemas.microsoft.com/office/drawing/2014/main" id="{35F57DFB-7E08-EE75-0E84-1FE08EB5DB45}"/>
              </a:ext>
            </a:extLst>
          </p:cNvPr>
          <p:cNvSpPr txBox="1"/>
          <p:nvPr/>
        </p:nvSpPr>
        <p:spPr>
          <a:xfrm>
            <a:off x="1170268" y="2212448"/>
            <a:ext cx="5278066" cy="1972628"/>
          </a:xfrm>
          <a:prstGeom prst="rect">
            <a:avLst/>
          </a:prstGeom>
        </p:spPr>
        <p:txBody>
          <a:bodyPr rot="0" spcFirstLastPara="0" vertOverflow="overflow" horzOverflow="overflow" vert="horz" lIns="91440" tIns="45720" rIns="91440" bIns="45720" numCol="1" spcCol="0" rtlCol="0" fromWordArt="0" anchor="ctr" anchorCtr="0" forceAA="0" compatLnSpc="1">
            <a:normAutofit/>
          </a:bodyPr>
          <a:lstStyle/>
          <a:p>
            <a:pPr>
              <a:lnSpc>
                <a:spcPct val="90000"/>
              </a:lnSpc>
              <a:spcAft>
                <a:spcPts val="600"/>
              </a:spcAft>
            </a:pPr>
            <a:r>
              <a:rPr lang="en-US" sz="2000"/>
              <a:t>This screen allows the user to capture the photo and verify that it is the same user or not</a:t>
            </a:r>
            <a:endParaRPr lang="en-US" sz="2000">
              <a:cs typeface="Calibri"/>
            </a:endParaRPr>
          </a:p>
        </p:txBody>
      </p:sp>
      <p:pic>
        <p:nvPicPr>
          <p:cNvPr id="2" name="Picture 1" descr="Graphical user interface, text&#10;&#10;Description automatically generated">
            <a:extLst>
              <a:ext uri="{FF2B5EF4-FFF2-40B4-BE49-F238E27FC236}">
                <a16:creationId xmlns:a16="http://schemas.microsoft.com/office/drawing/2014/main" id="{CA9A7EDA-B2C1-B2E2-908E-8D17A1E57222}"/>
              </a:ext>
            </a:extLst>
          </p:cNvPr>
          <p:cNvPicPr>
            <a:picLocks noChangeAspect="1"/>
          </p:cNvPicPr>
          <p:nvPr/>
        </p:nvPicPr>
        <p:blipFill rotWithShape="1">
          <a:blip r:embed="rId2">
            <a:extLst>
              <a:ext uri="{28A0092B-C50C-407E-A947-70E740481C1C}">
                <a14:useLocalDpi xmlns:a14="http://schemas.microsoft.com/office/drawing/2010/main" val="0"/>
              </a:ext>
            </a:extLst>
          </a:blip>
          <a:srcRect r="4" b="390"/>
          <a:stretch/>
        </p:blipFill>
        <p:spPr>
          <a:xfrm>
            <a:off x="7083423" y="581892"/>
            <a:ext cx="4397433" cy="2518756"/>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D37A882E-B213-25FA-D840-0F4F012923EE}"/>
              </a:ext>
            </a:extLst>
          </p:cNvPr>
          <p:cNvPicPr>
            <a:picLocks noChangeAspect="1"/>
          </p:cNvPicPr>
          <p:nvPr/>
        </p:nvPicPr>
        <p:blipFill rotWithShape="1">
          <a:blip r:embed="rId3">
            <a:extLst>
              <a:ext uri="{28A0092B-C50C-407E-A947-70E740481C1C}">
                <a14:useLocalDpi xmlns:a14="http://schemas.microsoft.com/office/drawing/2010/main" val="0"/>
              </a:ext>
            </a:extLst>
          </a:blip>
          <a:srcRect l="91" r="1" b="1"/>
          <a:stretch/>
        </p:blipFill>
        <p:spPr>
          <a:xfrm>
            <a:off x="7083423" y="3707894"/>
            <a:ext cx="4395569" cy="2518756"/>
          </a:xfrm>
          <a:prstGeom prst="rect">
            <a:avLst/>
          </a:prstGeom>
        </p:spPr>
      </p:pic>
    </p:spTree>
    <p:extLst>
      <p:ext uri="{BB962C8B-B14F-4D97-AF65-F5344CB8AC3E}">
        <p14:creationId xmlns:p14="http://schemas.microsoft.com/office/powerpoint/2010/main" val="2889594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8229" y="554316"/>
            <a:ext cx="9486690" cy="839879"/>
          </a:xfrm>
        </p:spPr>
        <p:txBody>
          <a:bodyPr/>
          <a:lstStyle/>
          <a:p>
            <a:r>
              <a:rPr lang="en-US" dirty="0"/>
              <a:t>Team Members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87048" y="1539219"/>
            <a:ext cx="1862430" cy="19002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051653" y="1542037"/>
            <a:ext cx="1856792" cy="1901056"/>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901834" y="1544856"/>
            <a:ext cx="1851155" cy="189541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3986352" y="4311260"/>
            <a:ext cx="1679959" cy="1764521"/>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A person posing in front of a building&#10;&#10;Description automatically generate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6502478" y="4311259"/>
            <a:ext cx="1787071" cy="176452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291431" y="3664928"/>
            <a:ext cx="2574905" cy="646331"/>
          </a:xfrm>
          <a:prstGeom prst="rect">
            <a:avLst/>
          </a:prstGeom>
          <a:noFill/>
        </p:spPr>
        <p:txBody>
          <a:bodyPr wrap="square" rtlCol="0">
            <a:spAutoFit/>
          </a:bodyPr>
          <a:lstStyle/>
          <a:p>
            <a:r>
              <a:rPr lang="en-US"/>
              <a:t>Ajay kumar</a:t>
            </a:r>
          </a:p>
          <a:p>
            <a:r>
              <a:rPr lang="en-US"/>
              <a:t>Full Stack Developer</a:t>
            </a:r>
          </a:p>
        </p:txBody>
      </p:sp>
      <p:sp>
        <p:nvSpPr>
          <p:cNvPr id="7" name="TextBox 6"/>
          <p:cNvSpPr txBox="1"/>
          <p:nvPr/>
        </p:nvSpPr>
        <p:spPr>
          <a:xfrm>
            <a:off x="4159204" y="3575384"/>
            <a:ext cx="2123787" cy="646331"/>
          </a:xfrm>
          <a:prstGeom prst="rect">
            <a:avLst/>
          </a:prstGeom>
          <a:noFill/>
        </p:spPr>
        <p:txBody>
          <a:bodyPr wrap="none" rtlCol="0">
            <a:spAutoFit/>
          </a:bodyPr>
          <a:lstStyle/>
          <a:p>
            <a:r>
              <a:rPr lang="en-US"/>
              <a:t>Amarendra Reddy</a:t>
            </a:r>
          </a:p>
          <a:p>
            <a:r>
              <a:rPr lang="en-US"/>
              <a:t>Developer</a:t>
            </a:r>
          </a:p>
        </p:txBody>
      </p:sp>
      <p:sp>
        <p:nvSpPr>
          <p:cNvPr id="8" name="TextBox 7"/>
          <p:cNvSpPr txBox="1"/>
          <p:nvPr/>
        </p:nvSpPr>
        <p:spPr>
          <a:xfrm>
            <a:off x="7166474" y="3554010"/>
            <a:ext cx="2082365" cy="646331"/>
          </a:xfrm>
          <a:prstGeom prst="rect">
            <a:avLst/>
          </a:prstGeom>
          <a:noFill/>
        </p:spPr>
        <p:txBody>
          <a:bodyPr wrap="none" rtlCol="0">
            <a:spAutoFit/>
          </a:bodyPr>
          <a:lstStyle/>
          <a:p>
            <a:r>
              <a:rPr lang="en-US"/>
              <a:t>Pruthvi Raj Reddy</a:t>
            </a:r>
          </a:p>
          <a:p>
            <a:r>
              <a:rPr lang="en-US"/>
              <a:t>DBA</a:t>
            </a:r>
          </a:p>
        </p:txBody>
      </p:sp>
      <p:sp>
        <p:nvSpPr>
          <p:cNvPr id="9" name="TextBox 8"/>
          <p:cNvSpPr txBox="1"/>
          <p:nvPr/>
        </p:nvSpPr>
        <p:spPr>
          <a:xfrm>
            <a:off x="10016655" y="3501437"/>
            <a:ext cx="1277850" cy="646331"/>
          </a:xfrm>
          <a:prstGeom prst="rect">
            <a:avLst/>
          </a:prstGeom>
          <a:noFill/>
        </p:spPr>
        <p:txBody>
          <a:bodyPr wrap="none" rtlCol="0">
            <a:spAutoFit/>
          </a:bodyPr>
          <a:lstStyle/>
          <a:p>
            <a:r>
              <a:rPr lang="en-US"/>
              <a:t>Mounik</a:t>
            </a:r>
          </a:p>
          <a:p>
            <a:r>
              <a:rPr lang="en-US"/>
              <a:t>Developer</a:t>
            </a:r>
          </a:p>
        </p:txBody>
      </p:sp>
      <p:sp>
        <p:nvSpPr>
          <p:cNvPr id="10" name="TextBox 9"/>
          <p:cNvSpPr txBox="1"/>
          <p:nvPr/>
        </p:nvSpPr>
        <p:spPr>
          <a:xfrm>
            <a:off x="3866336" y="6112012"/>
            <a:ext cx="1786066" cy="646331"/>
          </a:xfrm>
          <a:prstGeom prst="rect">
            <a:avLst/>
          </a:prstGeom>
          <a:noFill/>
        </p:spPr>
        <p:txBody>
          <a:bodyPr wrap="none" rtlCol="0">
            <a:spAutoFit/>
          </a:bodyPr>
          <a:lstStyle/>
          <a:p>
            <a:r>
              <a:rPr lang="en-US"/>
              <a:t>Raviteja Reddy</a:t>
            </a:r>
          </a:p>
          <a:p>
            <a:r>
              <a:rPr lang="en-US"/>
              <a:t>Developer</a:t>
            </a:r>
          </a:p>
        </p:txBody>
      </p:sp>
      <p:sp>
        <p:nvSpPr>
          <p:cNvPr id="11" name="TextBox 10"/>
          <p:cNvSpPr txBox="1"/>
          <p:nvPr/>
        </p:nvSpPr>
        <p:spPr>
          <a:xfrm>
            <a:off x="6410176" y="6139587"/>
            <a:ext cx="1797480" cy="646331"/>
          </a:xfrm>
          <a:prstGeom prst="rect">
            <a:avLst/>
          </a:prstGeom>
          <a:noFill/>
        </p:spPr>
        <p:txBody>
          <a:bodyPr wrap="none" rtlCol="0">
            <a:spAutoFit/>
          </a:bodyPr>
          <a:lstStyle/>
          <a:p>
            <a:r>
              <a:rPr lang="en-US"/>
              <a:t>Sreeja Reddy</a:t>
            </a:r>
          </a:p>
          <a:p>
            <a:r>
              <a:rPr lang="en-US"/>
              <a:t>Quality Analyst</a:t>
            </a:r>
          </a:p>
        </p:txBody>
      </p:sp>
      <p:pic>
        <p:nvPicPr>
          <p:cNvPr id="3" name="Picture 2" descr="A person taking a selfie&#10;&#10;Description automatically generated">
            <a:extLst>
              <a:ext uri="{FF2B5EF4-FFF2-40B4-BE49-F238E27FC236}">
                <a16:creationId xmlns:a16="http://schemas.microsoft.com/office/drawing/2014/main" id="{E05ADEF2-C469-1461-AC8A-E9595097D836}"/>
              </a:ext>
            </a:extLst>
          </p:cNvPr>
          <p:cNvPicPr>
            <a:picLocks noChangeAspect="1"/>
          </p:cNvPicPr>
          <p:nvPr/>
        </p:nvPicPr>
        <p:blipFill>
          <a:blip r:embed="rId7"/>
          <a:stretch>
            <a:fillRect/>
          </a:stretch>
        </p:blipFill>
        <p:spPr>
          <a:xfrm>
            <a:off x="3868456" y="1538403"/>
            <a:ext cx="2064706" cy="189185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338ADAD-EC29-063C-E7F8-EBA5BF54BAC3}"/>
              </a:ext>
            </a:extLst>
          </p:cNvPr>
          <p:cNvSpPr txBox="1"/>
          <p:nvPr/>
        </p:nvSpPr>
        <p:spPr>
          <a:xfrm>
            <a:off x="2044087" y="2004618"/>
            <a:ext cx="3174818" cy="78529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314919">
              <a:lnSpc>
                <a:spcPct val="90000"/>
              </a:lnSpc>
              <a:spcBef>
                <a:spcPct val="0"/>
              </a:spcBef>
              <a:spcAft>
                <a:spcPts val="413"/>
              </a:spcAft>
            </a:pPr>
            <a:r>
              <a:rPr lang="en-US" sz="2755" b="1" kern="1200">
                <a:solidFill>
                  <a:schemeClr val="bg1"/>
                </a:solidFill>
                <a:latin typeface="+mj-lt"/>
                <a:ea typeface="+mj-ea"/>
                <a:cs typeface="+mj-cs"/>
              </a:rPr>
              <a:t>Sprint-3 Recap</a:t>
            </a:r>
            <a:endParaRPr lang="en-US" sz="4000" b="1">
              <a:solidFill>
                <a:schemeClr val="bg1"/>
              </a:solidFill>
              <a:latin typeface="+mj-lt"/>
              <a:ea typeface="+mj-ea"/>
              <a:cs typeface="+mj-cs"/>
            </a:endParaRPr>
          </a:p>
        </p:txBody>
      </p:sp>
      <p:pic>
        <p:nvPicPr>
          <p:cNvPr id="2" name="Picture 13" descr="Graphical user interface, application&#10;&#10;Description automatically generated">
            <a:extLst>
              <a:ext uri="{FF2B5EF4-FFF2-40B4-BE49-F238E27FC236}">
                <a16:creationId xmlns:a16="http://schemas.microsoft.com/office/drawing/2014/main" id="{6C538BD4-420D-9DA3-B869-96016160F67A}"/>
              </a:ext>
            </a:extLst>
          </p:cNvPr>
          <p:cNvPicPr>
            <a:picLocks noChangeAspect="1"/>
          </p:cNvPicPr>
          <p:nvPr/>
        </p:nvPicPr>
        <p:blipFill rotWithShape="1">
          <a:blip r:embed="rId2"/>
          <a:srcRect l="25367" r="23827"/>
          <a:stretch/>
        </p:blipFill>
        <p:spPr>
          <a:xfrm>
            <a:off x="2046889" y="951052"/>
            <a:ext cx="2591520" cy="2667944"/>
          </a:xfrm>
          <a:prstGeom prst="rect">
            <a:avLst/>
          </a:prstGeom>
        </p:spPr>
      </p:pic>
      <p:pic>
        <p:nvPicPr>
          <p:cNvPr id="5" name="Picture 4">
            <a:extLst>
              <a:ext uri="{FF2B5EF4-FFF2-40B4-BE49-F238E27FC236}">
                <a16:creationId xmlns:a16="http://schemas.microsoft.com/office/drawing/2014/main" id="{BDAF288F-7855-023A-BB2C-0BB235E76A3C}"/>
              </a:ext>
            </a:extLst>
          </p:cNvPr>
          <p:cNvPicPr>
            <a:picLocks noChangeAspect="1"/>
          </p:cNvPicPr>
          <p:nvPr/>
        </p:nvPicPr>
        <p:blipFill>
          <a:blip r:embed="rId3"/>
          <a:stretch>
            <a:fillRect/>
          </a:stretch>
        </p:blipFill>
        <p:spPr>
          <a:xfrm>
            <a:off x="4883832" y="767606"/>
            <a:ext cx="3533820" cy="3133610"/>
          </a:xfrm>
          <a:prstGeom prst="rect">
            <a:avLst/>
          </a:prstGeom>
        </p:spPr>
      </p:pic>
      <p:pic>
        <p:nvPicPr>
          <p:cNvPr id="7" name="Picture 6">
            <a:extLst>
              <a:ext uri="{FF2B5EF4-FFF2-40B4-BE49-F238E27FC236}">
                <a16:creationId xmlns:a16="http://schemas.microsoft.com/office/drawing/2014/main" id="{32A3E91E-A424-4B86-93CE-DB320E4DE3B0}"/>
              </a:ext>
            </a:extLst>
          </p:cNvPr>
          <p:cNvPicPr>
            <a:picLocks noChangeAspect="1"/>
          </p:cNvPicPr>
          <p:nvPr/>
        </p:nvPicPr>
        <p:blipFill>
          <a:blip r:embed="rId4"/>
          <a:stretch>
            <a:fillRect/>
          </a:stretch>
        </p:blipFill>
        <p:spPr>
          <a:xfrm>
            <a:off x="8559607" y="958562"/>
            <a:ext cx="3109187" cy="2748900"/>
          </a:xfrm>
          <a:prstGeom prst="rect">
            <a:avLst/>
          </a:prstGeom>
        </p:spPr>
      </p:pic>
      <p:pic>
        <p:nvPicPr>
          <p:cNvPr id="18" name="Picture 17">
            <a:extLst>
              <a:ext uri="{FF2B5EF4-FFF2-40B4-BE49-F238E27FC236}">
                <a16:creationId xmlns:a16="http://schemas.microsoft.com/office/drawing/2014/main" id="{16F15C77-F5E7-D067-C75E-734C225F77B4}"/>
              </a:ext>
            </a:extLst>
          </p:cNvPr>
          <p:cNvPicPr>
            <a:picLocks noChangeAspect="1"/>
          </p:cNvPicPr>
          <p:nvPr/>
        </p:nvPicPr>
        <p:blipFill>
          <a:blip r:embed="rId5"/>
          <a:stretch>
            <a:fillRect/>
          </a:stretch>
        </p:blipFill>
        <p:spPr>
          <a:xfrm>
            <a:off x="2194287" y="4086436"/>
            <a:ext cx="2465262" cy="2438981"/>
          </a:xfrm>
          <a:prstGeom prst="rect">
            <a:avLst/>
          </a:prstGeom>
        </p:spPr>
      </p:pic>
      <p:pic>
        <p:nvPicPr>
          <p:cNvPr id="20" name="Picture 19">
            <a:extLst>
              <a:ext uri="{FF2B5EF4-FFF2-40B4-BE49-F238E27FC236}">
                <a16:creationId xmlns:a16="http://schemas.microsoft.com/office/drawing/2014/main" id="{1E452FC1-4686-063F-08B2-E0DF2BFC8D10}"/>
              </a:ext>
            </a:extLst>
          </p:cNvPr>
          <p:cNvPicPr>
            <a:picLocks noChangeAspect="1"/>
          </p:cNvPicPr>
          <p:nvPr/>
        </p:nvPicPr>
        <p:blipFill>
          <a:blip r:embed="rId6"/>
          <a:stretch>
            <a:fillRect/>
          </a:stretch>
        </p:blipFill>
        <p:spPr>
          <a:xfrm>
            <a:off x="5353904" y="4086437"/>
            <a:ext cx="2488299" cy="2297857"/>
          </a:xfrm>
          <a:prstGeom prst="rect">
            <a:avLst/>
          </a:prstGeom>
        </p:spPr>
      </p:pic>
      <p:sp>
        <p:nvSpPr>
          <p:cNvPr id="23" name="TextBox 22">
            <a:extLst>
              <a:ext uri="{FF2B5EF4-FFF2-40B4-BE49-F238E27FC236}">
                <a16:creationId xmlns:a16="http://schemas.microsoft.com/office/drawing/2014/main" id="{9FFB1F6A-16FA-7D6B-4064-0A4680229D54}"/>
              </a:ext>
            </a:extLst>
          </p:cNvPr>
          <p:cNvSpPr txBox="1"/>
          <p:nvPr/>
        </p:nvSpPr>
        <p:spPr>
          <a:xfrm>
            <a:off x="1441082" y="146617"/>
            <a:ext cx="4779417" cy="523220"/>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Minimal Viable Product(MVP)</a:t>
            </a:r>
          </a:p>
        </p:txBody>
      </p:sp>
    </p:spTree>
    <p:extLst>
      <p:ext uri="{BB962C8B-B14F-4D97-AF65-F5344CB8AC3E}">
        <p14:creationId xmlns:p14="http://schemas.microsoft.com/office/powerpoint/2010/main" val="21026256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518C39-D62B-14DD-3D48-923954B82081}"/>
              </a:ext>
            </a:extLst>
          </p:cNvPr>
          <p:cNvSpPr txBox="1"/>
          <p:nvPr/>
        </p:nvSpPr>
        <p:spPr>
          <a:xfrm>
            <a:off x="1864753" y="522473"/>
            <a:ext cx="1945409" cy="646331"/>
          </a:xfrm>
          <a:prstGeom prst="rect">
            <a:avLst/>
          </a:prstGeom>
          <a:noFill/>
        </p:spPr>
        <p:txBody>
          <a:bodyPr wrap="square" rtlCol="0">
            <a:spAutoFit/>
          </a:bodyPr>
          <a:lstStyle/>
          <a:p>
            <a:r>
              <a:rPr lang="en-US" sz="3600" dirty="0">
                <a:latin typeface="+mj-lt"/>
                <a:cs typeface="Times New Roman" panose="02020603050405020304" pitchFamily="18" charset="0"/>
              </a:rPr>
              <a:t>Sprint-5</a:t>
            </a:r>
          </a:p>
        </p:txBody>
      </p:sp>
      <p:sp>
        <p:nvSpPr>
          <p:cNvPr id="4" name="TextBox 3">
            <a:extLst>
              <a:ext uri="{FF2B5EF4-FFF2-40B4-BE49-F238E27FC236}">
                <a16:creationId xmlns:a16="http://schemas.microsoft.com/office/drawing/2014/main" id="{98C96D27-3EC6-678B-D99F-AC1DA15A86A9}"/>
              </a:ext>
            </a:extLst>
          </p:cNvPr>
          <p:cNvSpPr txBox="1"/>
          <p:nvPr/>
        </p:nvSpPr>
        <p:spPr>
          <a:xfrm>
            <a:off x="1864753" y="5540598"/>
            <a:ext cx="685531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 this sprint, we created login, signup pages and API's for login and signup </a:t>
            </a:r>
          </a:p>
          <a:p>
            <a:r>
              <a:rPr lang="en-US" dirty="0"/>
              <a:t>We also created tables and stored procedures for authentication</a:t>
            </a:r>
          </a:p>
        </p:txBody>
      </p:sp>
      <p:graphicFrame>
        <p:nvGraphicFramePr>
          <p:cNvPr id="2" name="Table 1">
            <a:extLst>
              <a:ext uri="{FF2B5EF4-FFF2-40B4-BE49-F238E27FC236}">
                <a16:creationId xmlns:a16="http://schemas.microsoft.com/office/drawing/2014/main" id="{DC784984-E9DF-2739-6FCA-43233FC9D683}"/>
              </a:ext>
            </a:extLst>
          </p:cNvPr>
          <p:cNvGraphicFramePr>
            <a:graphicFrameLocks noGrp="1"/>
          </p:cNvGraphicFramePr>
          <p:nvPr>
            <p:extLst>
              <p:ext uri="{D42A27DB-BD31-4B8C-83A1-F6EECF244321}">
                <p14:modId xmlns:p14="http://schemas.microsoft.com/office/powerpoint/2010/main" val="4083225066"/>
              </p:ext>
            </p:extLst>
          </p:nvPr>
        </p:nvGraphicFramePr>
        <p:xfrm>
          <a:off x="1864753" y="1471376"/>
          <a:ext cx="7299625" cy="3464079"/>
        </p:xfrm>
        <a:graphic>
          <a:graphicData uri="http://schemas.openxmlformats.org/drawingml/2006/table">
            <a:tbl>
              <a:tblPr firstRow="1" bandRow="1">
                <a:tableStyleId>{5C22544A-7EE6-4342-B048-85BDC9FD1C3A}</a:tableStyleId>
              </a:tblPr>
              <a:tblGrid>
                <a:gridCol w="1474355">
                  <a:extLst>
                    <a:ext uri="{9D8B030D-6E8A-4147-A177-3AD203B41FA5}">
                      <a16:colId xmlns:a16="http://schemas.microsoft.com/office/drawing/2014/main" val="2628935456"/>
                    </a:ext>
                  </a:extLst>
                </a:gridCol>
                <a:gridCol w="3864173">
                  <a:extLst>
                    <a:ext uri="{9D8B030D-6E8A-4147-A177-3AD203B41FA5}">
                      <a16:colId xmlns:a16="http://schemas.microsoft.com/office/drawing/2014/main" val="3688262631"/>
                    </a:ext>
                  </a:extLst>
                </a:gridCol>
                <a:gridCol w="1961097">
                  <a:extLst>
                    <a:ext uri="{9D8B030D-6E8A-4147-A177-3AD203B41FA5}">
                      <a16:colId xmlns:a16="http://schemas.microsoft.com/office/drawing/2014/main" val="540006079"/>
                    </a:ext>
                  </a:extLst>
                </a:gridCol>
              </a:tblGrid>
              <a:tr h="576866">
                <a:tc>
                  <a:txBody>
                    <a:bodyPr/>
                    <a:lstStyle/>
                    <a:p>
                      <a:pPr fontAlgn="base"/>
                      <a:r>
                        <a:rPr lang="en-US" sz="1500" b="1">
                          <a:solidFill>
                            <a:srgbClr val="FFFFFF"/>
                          </a:solidFill>
                          <a:effectLst/>
                          <a:latin typeface="Century Gothic"/>
                        </a:rPr>
                        <a:t>STORY ID​</a:t>
                      </a:r>
                      <a:endParaRPr lang="en-US" sz="1700" b="1">
                        <a:solidFill>
                          <a:srgbClr val="FFFFFF"/>
                        </a:solidFill>
                        <a:effectLst/>
                        <a:latin typeface="Century Gothic"/>
                      </a:endParaRPr>
                    </a:p>
                  </a:txBody>
                  <a:tcPr marL="87974" marR="87974" marT="43987" marB="43987">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C4220D"/>
                    </a:solidFill>
                  </a:tcPr>
                </a:tc>
                <a:tc>
                  <a:txBody>
                    <a:bodyPr/>
                    <a:lstStyle/>
                    <a:p>
                      <a:pPr fontAlgn="base"/>
                      <a:r>
                        <a:rPr lang="en-GB" sz="1500" b="1">
                          <a:solidFill>
                            <a:srgbClr val="FFFFFF"/>
                          </a:solidFill>
                          <a:effectLst/>
                          <a:latin typeface="Century Gothic"/>
                        </a:rPr>
                        <a:t>USER STORY​</a:t>
                      </a:r>
                      <a:endParaRPr lang="en-GB" sz="1700" b="1">
                        <a:solidFill>
                          <a:srgbClr val="FFFFFF"/>
                        </a:solidFill>
                        <a:effectLst/>
                        <a:latin typeface="Century Gothic"/>
                      </a:endParaRPr>
                    </a:p>
                  </a:txBody>
                  <a:tcPr marL="87974" marR="87974" marT="43987" marB="43987">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C4220D"/>
                    </a:solidFill>
                  </a:tcPr>
                </a:tc>
                <a:tc>
                  <a:txBody>
                    <a:bodyPr/>
                    <a:lstStyle/>
                    <a:p>
                      <a:pPr fontAlgn="base"/>
                      <a:r>
                        <a:rPr lang="en-US" sz="1500" b="1">
                          <a:solidFill>
                            <a:srgbClr val="FFFFFF"/>
                          </a:solidFill>
                          <a:effectLst/>
                          <a:latin typeface="Century Gothic"/>
                        </a:rPr>
                        <a:t>STORY POINTS​</a:t>
                      </a:r>
                      <a:endParaRPr lang="en-US" sz="1700" b="1">
                        <a:solidFill>
                          <a:srgbClr val="FFFFFF"/>
                        </a:solidFill>
                        <a:effectLst/>
                        <a:latin typeface="Century Gothic"/>
                      </a:endParaRPr>
                    </a:p>
                  </a:txBody>
                  <a:tcPr marL="87974" marR="87974" marT="43987" marB="43987">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C4220D"/>
                    </a:solidFill>
                  </a:tcPr>
                </a:tc>
                <a:extLst>
                  <a:ext uri="{0D108BD9-81ED-4DB2-BD59-A6C34878D82A}">
                    <a16:rowId xmlns:a16="http://schemas.microsoft.com/office/drawing/2014/main" val="308359948"/>
                  </a:ext>
                </a:extLst>
              </a:tr>
              <a:tr h="359718">
                <a:tc>
                  <a:txBody>
                    <a:bodyPr/>
                    <a:lstStyle/>
                    <a:p>
                      <a:pPr marL="0" marR="0" lvl="0" indent="457200" algn="ctr">
                        <a:lnSpc>
                          <a:spcPct val="106000"/>
                        </a:lnSpc>
                        <a:spcBef>
                          <a:spcPts val="0"/>
                        </a:spcBef>
                        <a:spcAft>
                          <a:spcPts val="800"/>
                        </a:spcAft>
                        <a:buNone/>
                      </a:pPr>
                      <a:r>
                        <a:rPr lang="en-US" sz="1500" kern="100">
                          <a:effectLst/>
                        </a:rPr>
                        <a:t>SIM-42</a:t>
                      </a:r>
                      <a:endParaRPr lang="en-US" sz="1500" kern="100">
                        <a:effectLst/>
                        <a:latin typeface="Calibri"/>
                        <a:ea typeface="Calibri"/>
                        <a:cs typeface="Times New Roman"/>
                      </a:endParaRPr>
                    </a:p>
                  </a:txBody>
                  <a:tcPr marL="87974" marR="87974" marT="43987" marB="43987">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EACCCC"/>
                    </a:solidFill>
                  </a:tcPr>
                </a:tc>
                <a:tc>
                  <a:txBody>
                    <a:bodyPr/>
                    <a:lstStyle/>
                    <a:p>
                      <a:pPr marL="0" marR="0" lvl="0" indent="457200" algn="ctr">
                        <a:lnSpc>
                          <a:spcPct val="106000"/>
                        </a:lnSpc>
                        <a:spcBef>
                          <a:spcPts val="0"/>
                        </a:spcBef>
                        <a:spcAft>
                          <a:spcPts val="800"/>
                        </a:spcAft>
                        <a:buNone/>
                      </a:pPr>
                      <a:r>
                        <a:rPr lang="en-US" sz="1500" b="0" i="0" u="none" strike="noStrike" kern="0" noProof="0" dirty="0">
                          <a:effectLst/>
                          <a:latin typeface="Century Gothic"/>
                        </a:rPr>
                        <a:t>Create login and signup pages</a:t>
                      </a:r>
                      <a:endParaRPr lang="en-US" sz="1100" b="0" i="0" u="none" strike="noStrike" kern="0" noProof="0" dirty="0">
                        <a:solidFill>
                          <a:srgbClr val="172B4D"/>
                        </a:solidFill>
                        <a:effectLst/>
                      </a:endParaRPr>
                    </a:p>
                  </a:txBody>
                  <a:tcPr marL="87974" marR="87974" marT="43987" marB="43987">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EACCCC"/>
                    </a:solidFill>
                  </a:tcPr>
                </a:tc>
                <a:tc>
                  <a:txBody>
                    <a:bodyPr/>
                    <a:lstStyle/>
                    <a:p>
                      <a:pPr marL="0" marR="0" lvl="0" indent="457200">
                        <a:lnSpc>
                          <a:spcPct val="106000"/>
                        </a:lnSpc>
                        <a:spcBef>
                          <a:spcPts val="0"/>
                        </a:spcBef>
                        <a:spcAft>
                          <a:spcPts val="800"/>
                        </a:spcAft>
                        <a:buNone/>
                      </a:pPr>
                      <a:r>
                        <a:rPr lang="en-US" sz="1500" kern="100">
                          <a:effectLst/>
                        </a:rPr>
                        <a:t> 8</a:t>
                      </a:r>
                      <a:endParaRPr lang="en-US" sz="1700"/>
                    </a:p>
                  </a:txBody>
                  <a:tcPr marL="87974" marR="87974" marT="43987" marB="43987">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EACCCC"/>
                    </a:solidFill>
                  </a:tcPr>
                </a:tc>
                <a:extLst>
                  <a:ext uri="{0D108BD9-81ED-4DB2-BD59-A6C34878D82A}">
                    <a16:rowId xmlns:a16="http://schemas.microsoft.com/office/drawing/2014/main" val="1205445111"/>
                  </a:ext>
                </a:extLst>
              </a:tr>
              <a:tr h="602809">
                <a:tc>
                  <a:txBody>
                    <a:bodyPr/>
                    <a:lstStyle/>
                    <a:p>
                      <a:pPr marL="0" marR="0" lvl="0" indent="457200" algn="ctr">
                        <a:lnSpc>
                          <a:spcPct val="106000"/>
                        </a:lnSpc>
                        <a:spcBef>
                          <a:spcPts val="0"/>
                        </a:spcBef>
                        <a:spcAft>
                          <a:spcPts val="800"/>
                        </a:spcAft>
                        <a:buNone/>
                      </a:pPr>
                      <a:r>
                        <a:rPr lang="en-US" sz="1500" kern="100">
                          <a:effectLst/>
                        </a:rPr>
                        <a:t>SIM-43</a:t>
                      </a:r>
                      <a:endParaRPr lang="en-US" sz="1500" kern="100">
                        <a:effectLst/>
                        <a:latin typeface="Calibri"/>
                        <a:ea typeface="Calibri"/>
                        <a:cs typeface="Times New Roman"/>
                      </a:endParaRPr>
                    </a:p>
                  </a:txBody>
                  <a:tcPr marL="87974" marR="87974" marT="43987" marB="43987">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F5E8E7"/>
                    </a:solidFill>
                  </a:tcPr>
                </a:tc>
                <a:tc>
                  <a:txBody>
                    <a:bodyPr/>
                    <a:lstStyle/>
                    <a:p>
                      <a:pPr marL="0" marR="0" lvl="0" indent="457200" algn="ctr">
                        <a:lnSpc>
                          <a:spcPct val="106000"/>
                        </a:lnSpc>
                        <a:spcBef>
                          <a:spcPts val="0"/>
                        </a:spcBef>
                        <a:spcAft>
                          <a:spcPts val="800"/>
                        </a:spcAft>
                        <a:buNone/>
                      </a:pPr>
                      <a:r>
                        <a:rPr lang="en-US" sz="1500" b="0" i="0" u="none" strike="noStrike" kern="0" noProof="0">
                          <a:solidFill>
                            <a:srgbClr val="172B4D"/>
                          </a:solidFill>
                          <a:effectLst/>
                        </a:rPr>
                        <a:t>create tables and stored procedures for authentication</a:t>
                      </a:r>
                      <a:endParaRPr lang="en-US" sz="1500"/>
                    </a:p>
                  </a:txBody>
                  <a:tcPr marL="87974" marR="87974" marT="43987" marB="43987">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F5E8E7"/>
                    </a:solidFill>
                  </a:tcPr>
                </a:tc>
                <a:tc>
                  <a:txBody>
                    <a:bodyPr/>
                    <a:lstStyle/>
                    <a:p>
                      <a:pPr marL="0" marR="0" lvl="0" indent="457200">
                        <a:lnSpc>
                          <a:spcPct val="106000"/>
                        </a:lnSpc>
                        <a:spcBef>
                          <a:spcPts val="0"/>
                        </a:spcBef>
                        <a:spcAft>
                          <a:spcPts val="800"/>
                        </a:spcAft>
                        <a:buNone/>
                      </a:pPr>
                      <a:r>
                        <a:rPr lang="en-US" sz="1500" kern="100">
                          <a:effectLst/>
                        </a:rPr>
                        <a:t> 8</a:t>
                      </a:r>
                      <a:endParaRPr lang="en-US" sz="1700"/>
                    </a:p>
                  </a:txBody>
                  <a:tcPr marL="87974" marR="87974" marT="43987" marB="43987">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F5E8E7"/>
                    </a:solidFill>
                  </a:tcPr>
                </a:tc>
                <a:extLst>
                  <a:ext uri="{0D108BD9-81ED-4DB2-BD59-A6C34878D82A}">
                    <a16:rowId xmlns:a16="http://schemas.microsoft.com/office/drawing/2014/main" val="2705117478"/>
                  </a:ext>
                </a:extLst>
              </a:tr>
              <a:tr h="602625">
                <a:tc>
                  <a:txBody>
                    <a:bodyPr/>
                    <a:lstStyle/>
                    <a:p>
                      <a:pPr marL="0" marR="0" lvl="0" algn="ctr">
                        <a:lnSpc>
                          <a:spcPct val="106000"/>
                        </a:lnSpc>
                        <a:spcBef>
                          <a:spcPts val="0"/>
                        </a:spcBef>
                        <a:spcAft>
                          <a:spcPts val="800"/>
                        </a:spcAft>
                        <a:buNone/>
                      </a:pPr>
                      <a:r>
                        <a:rPr lang="en-US" sz="1500" kern="100">
                          <a:effectLst/>
                        </a:rPr>
                        <a:t>         SIM-45</a:t>
                      </a:r>
                      <a:endParaRPr lang="en-US" sz="1500" kern="100">
                        <a:effectLst/>
                        <a:latin typeface="Calibri"/>
                        <a:ea typeface="Calibri"/>
                        <a:cs typeface="Times New Roman"/>
                      </a:endParaRPr>
                    </a:p>
                  </a:txBody>
                  <a:tcPr marL="87974" marR="87974" marT="43987" marB="43987">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EACCCC"/>
                    </a:solidFill>
                  </a:tcPr>
                </a:tc>
                <a:tc>
                  <a:txBody>
                    <a:bodyPr/>
                    <a:lstStyle/>
                    <a:p>
                      <a:pPr marL="0" marR="0" lvl="0" indent="457200" algn="ctr">
                        <a:lnSpc>
                          <a:spcPct val="106000"/>
                        </a:lnSpc>
                        <a:spcBef>
                          <a:spcPts val="0"/>
                        </a:spcBef>
                        <a:spcAft>
                          <a:spcPts val="800"/>
                        </a:spcAft>
                        <a:buNone/>
                      </a:pPr>
                      <a:r>
                        <a:rPr lang="en-US" sz="1500" b="0" i="0" u="none" strike="noStrike" kern="0" noProof="0">
                          <a:solidFill>
                            <a:srgbClr val="172B4D"/>
                          </a:solidFill>
                          <a:effectLst/>
                          <a:latin typeface="Century Gothic"/>
                        </a:rPr>
                        <a:t>implement backend authentication using JWT token</a:t>
                      </a:r>
                      <a:endParaRPr lang="en-US" sz="1500"/>
                    </a:p>
                  </a:txBody>
                  <a:tcPr marL="87974" marR="87974" marT="43987" marB="43987">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EACCCC"/>
                    </a:solidFill>
                  </a:tcPr>
                </a:tc>
                <a:tc>
                  <a:txBody>
                    <a:bodyPr/>
                    <a:lstStyle/>
                    <a:p>
                      <a:pPr marL="0" marR="0" lvl="0">
                        <a:lnSpc>
                          <a:spcPct val="106000"/>
                        </a:lnSpc>
                        <a:spcBef>
                          <a:spcPts val="0"/>
                        </a:spcBef>
                        <a:spcAft>
                          <a:spcPts val="800"/>
                        </a:spcAft>
                        <a:buNone/>
                      </a:pPr>
                      <a:r>
                        <a:rPr lang="en-US" sz="1500" kern="100">
                          <a:effectLst/>
                        </a:rPr>
                        <a:t>         13</a:t>
                      </a:r>
                      <a:endParaRPr lang="en-US" sz="1500" kern="100">
                        <a:effectLst/>
                        <a:ea typeface="Calibri"/>
                        <a:cs typeface="Times New Roman"/>
                      </a:endParaRPr>
                    </a:p>
                  </a:txBody>
                  <a:tcPr marL="87974" marR="87974" marT="43987" marB="43987">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EACCCC"/>
                    </a:solidFill>
                  </a:tcPr>
                </a:tc>
                <a:extLst>
                  <a:ext uri="{0D108BD9-81ED-4DB2-BD59-A6C34878D82A}">
                    <a16:rowId xmlns:a16="http://schemas.microsoft.com/office/drawing/2014/main" val="3181612296"/>
                  </a:ext>
                </a:extLst>
              </a:tr>
              <a:tr h="359718">
                <a:tc>
                  <a:txBody>
                    <a:bodyPr/>
                    <a:lstStyle/>
                    <a:p>
                      <a:pPr marL="0" marR="0" lvl="0" indent="457200" algn="ctr">
                        <a:lnSpc>
                          <a:spcPct val="106000"/>
                        </a:lnSpc>
                        <a:spcBef>
                          <a:spcPts val="0"/>
                        </a:spcBef>
                        <a:spcAft>
                          <a:spcPts val="800"/>
                        </a:spcAft>
                        <a:buNone/>
                      </a:pPr>
                      <a:r>
                        <a:rPr lang="en-US" sz="1500" kern="100">
                          <a:effectLst/>
                        </a:rPr>
                        <a:t>SIM -44</a:t>
                      </a:r>
                      <a:endParaRPr lang="en-US" sz="1500" kern="100">
                        <a:effectLst/>
                        <a:latin typeface="Calibri"/>
                        <a:ea typeface="Calibri"/>
                        <a:cs typeface="Times New Roman"/>
                      </a:endParaRPr>
                    </a:p>
                  </a:txBody>
                  <a:tcPr marL="87974" marR="87974" marT="43987" marB="43987">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F5E8E7"/>
                    </a:solidFill>
                  </a:tcPr>
                </a:tc>
                <a:tc>
                  <a:txBody>
                    <a:bodyPr/>
                    <a:lstStyle/>
                    <a:p>
                      <a:pPr marL="0" marR="0" lvl="0" algn="ctr">
                        <a:lnSpc>
                          <a:spcPct val="106000"/>
                        </a:lnSpc>
                        <a:spcBef>
                          <a:spcPts val="0"/>
                        </a:spcBef>
                        <a:spcAft>
                          <a:spcPts val="800"/>
                        </a:spcAft>
                        <a:buNone/>
                      </a:pPr>
                      <a:r>
                        <a:rPr lang="en-US" sz="1500" b="0" i="0" u="none" strike="noStrike" kern="0" noProof="0">
                          <a:solidFill>
                            <a:srgbClr val="172B4D"/>
                          </a:solidFill>
                          <a:effectLst/>
                          <a:latin typeface="Century Gothic"/>
                        </a:rPr>
                        <a:t>create API's for user signup and login</a:t>
                      </a:r>
                      <a:endParaRPr lang="en-US" sz="1500"/>
                    </a:p>
                  </a:txBody>
                  <a:tcPr marL="87974" marR="87974" marT="43987" marB="43987">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F5E8E7"/>
                    </a:solidFill>
                  </a:tcPr>
                </a:tc>
                <a:tc>
                  <a:txBody>
                    <a:bodyPr/>
                    <a:lstStyle/>
                    <a:p>
                      <a:pPr marL="0" marR="0" lvl="0" indent="457200">
                        <a:lnSpc>
                          <a:spcPct val="106000"/>
                        </a:lnSpc>
                        <a:spcBef>
                          <a:spcPts val="0"/>
                        </a:spcBef>
                        <a:spcAft>
                          <a:spcPts val="800"/>
                        </a:spcAft>
                        <a:buNone/>
                      </a:pPr>
                      <a:r>
                        <a:rPr lang="en-US" sz="1500" kern="100">
                          <a:effectLst/>
                        </a:rPr>
                        <a:t>13</a:t>
                      </a:r>
                      <a:endParaRPr lang="en-US" sz="1700"/>
                    </a:p>
                  </a:txBody>
                  <a:tcPr marL="87974" marR="87974" marT="43987" marB="43987">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F5E8E7"/>
                    </a:solidFill>
                  </a:tcPr>
                </a:tc>
                <a:extLst>
                  <a:ext uri="{0D108BD9-81ED-4DB2-BD59-A6C34878D82A}">
                    <a16:rowId xmlns:a16="http://schemas.microsoft.com/office/drawing/2014/main" val="2258572933"/>
                  </a:ext>
                </a:extLst>
              </a:tr>
              <a:tr h="359718">
                <a:tc>
                  <a:txBody>
                    <a:bodyPr/>
                    <a:lstStyle/>
                    <a:p>
                      <a:pPr marL="0" marR="0" lvl="0" indent="457200" algn="ctr">
                        <a:lnSpc>
                          <a:spcPct val="106000"/>
                        </a:lnSpc>
                        <a:spcBef>
                          <a:spcPts val="0"/>
                        </a:spcBef>
                        <a:spcAft>
                          <a:spcPts val="800"/>
                        </a:spcAft>
                        <a:buNone/>
                      </a:pPr>
                      <a:r>
                        <a:rPr lang="en-GB" sz="1500" kern="100">
                          <a:effectLst/>
                        </a:rPr>
                        <a:t>SIM-47</a:t>
                      </a:r>
                      <a:endParaRPr lang="en-US" sz="1500" kern="100">
                        <a:effectLst/>
                        <a:latin typeface="Calibri"/>
                        <a:ea typeface="Calibri"/>
                        <a:cs typeface="Times New Roman"/>
                      </a:endParaRPr>
                    </a:p>
                  </a:txBody>
                  <a:tcPr marL="87974" marR="87974" marT="43987" marB="43987">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EACCCC"/>
                    </a:solidFill>
                  </a:tcPr>
                </a:tc>
                <a:tc>
                  <a:txBody>
                    <a:bodyPr/>
                    <a:lstStyle/>
                    <a:p>
                      <a:pPr marL="0" marR="0" lvl="0" algn="ctr">
                        <a:lnSpc>
                          <a:spcPct val="106000"/>
                        </a:lnSpc>
                        <a:spcBef>
                          <a:spcPts val="0"/>
                        </a:spcBef>
                        <a:spcAft>
                          <a:spcPts val="800"/>
                        </a:spcAft>
                        <a:buNone/>
                      </a:pPr>
                      <a:r>
                        <a:rPr lang="en-US" sz="1500" b="0" i="0" u="none" strike="noStrike" kern="0" noProof="0">
                          <a:solidFill>
                            <a:srgbClr val="172B4D"/>
                          </a:solidFill>
                          <a:effectLst/>
                          <a:latin typeface="Century Gothic"/>
                        </a:rPr>
                        <a:t>testing login and signup features</a:t>
                      </a:r>
                      <a:endParaRPr lang="en-US" sz="1500"/>
                    </a:p>
                  </a:txBody>
                  <a:tcPr marL="87974" marR="87974" marT="43987" marB="43987">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EACCCC"/>
                    </a:solidFill>
                  </a:tcPr>
                </a:tc>
                <a:tc>
                  <a:txBody>
                    <a:bodyPr/>
                    <a:lstStyle/>
                    <a:p>
                      <a:pPr marL="0" marR="0" lvl="0" indent="457200">
                        <a:lnSpc>
                          <a:spcPct val="106000"/>
                        </a:lnSpc>
                        <a:spcBef>
                          <a:spcPts val="0"/>
                        </a:spcBef>
                        <a:spcAft>
                          <a:spcPts val="800"/>
                        </a:spcAft>
                        <a:buNone/>
                      </a:pPr>
                      <a:r>
                        <a:rPr lang="en-US" sz="1500" kern="100">
                          <a:effectLst/>
                        </a:rPr>
                        <a:t>13</a:t>
                      </a:r>
                      <a:endParaRPr lang="en-US" sz="1500" kern="100">
                        <a:effectLst/>
                        <a:ea typeface="Calibri"/>
                        <a:cs typeface="Times New Roman"/>
                      </a:endParaRPr>
                    </a:p>
                  </a:txBody>
                  <a:tcPr marL="87974" marR="87974" marT="43987" marB="43987">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EACCCC"/>
                    </a:solidFill>
                  </a:tcPr>
                </a:tc>
                <a:extLst>
                  <a:ext uri="{0D108BD9-81ED-4DB2-BD59-A6C34878D82A}">
                    <a16:rowId xmlns:a16="http://schemas.microsoft.com/office/drawing/2014/main" val="1667188369"/>
                  </a:ext>
                </a:extLst>
              </a:tr>
              <a:tr h="602625">
                <a:tc>
                  <a:txBody>
                    <a:bodyPr/>
                    <a:lstStyle/>
                    <a:p>
                      <a:pPr marL="0" marR="0" lvl="0" indent="457200" algn="ctr">
                        <a:lnSpc>
                          <a:spcPct val="106000"/>
                        </a:lnSpc>
                        <a:spcBef>
                          <a:spcPts val="0"/>
                        </a:spcBef>
                        <a:spcAft>
                          <a:spcPts val="800"/>
                        </a:spcAft>
                        <a:buNone/>
                      </a:pPr>
                      <a:r>
                        <a:rPr lang="en-GB" sz="1500" kern="100">
                          <a:effectLst/>
                        </a:rPr>
                        <a:t>SIM-46</a:t>
                      </a:r>
                      <a:endParaRPr lang="en-US" sz="1500" kern="100">
                        <a:effectLst/>
                        <a:latin typeface="Calibri"/>
                        <a:ea typeface="Calibri"/>
                        <a:cs typeface="Times New Roman"/>
                      </a:endParaRPr>
                    </a:p>
                  </a:txBody>
                  <a:tcPr marL="87974" marR="87974" marT="43987" marB="43987">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F5E8E7"/>
                    </a:solidFill>
                  </a:tcPr>
                </a:tc>
                <a:tc>
                  <a:txBody>
                    <a:bodyPr/>
                    <a:lstStyle/>
                    <a:p>
                      <a:pPr marL="0" marR="0" lvl="0" algn="ctr">
                        <a:lnSpc>
                          <a:spcPct val="106000"/>
                        </a:lnSpc>
                        <a:spcBef>
                          <a:spcPts val="0"/>
                        </a:spcBef>
                        <a:spcAft>
                          <a:spcPts val="800"/>
                        </a:spcAft>
                        <a:buNone/>
                      </a:pPr>
                      <a:r>
                        <a:rPr lang="en-US" sz="1500" b="0" i="0" u="none" strike="noStrike" kern="0" noProof="0">
                          <a:solidFill>
                            <a:srgbClr val="172B4D"/>
                          </a:solidFill>
                          <a:effectLst/>
                          <a:latin typeface="Century Gothic"/>
                        </a:rPr>
                        <a:t>integration of authentication with existing application</a:t>
                      </a:r>
                      <a:endParaRPr lang="en-US" sz="1500"/>
                    </a:p>
                  </a:txBody>
                  <a:tcPr marL="87974" marR="87974" marT="43987" marB="43987">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F5E8E7"/>
                    </a:solidFill>
                  </a:tcPr>
                </a:tc>
                <a:tc>
                  <a:txBody>
                    <a:bodyPr/>
                    <a:lstStyle/>
                    <a:p>
                      <a:pPr marL="0" marR="0" lvl="0" indent="457200">
                        <a:lnSpc>
                          <a:spcPct val="106000"/>
                        </a:lnSpc>
                        <a:spcBef>
                          <a:spcPts val="0"/>
                        </a:spcBef>
                        <a:spcAft>
                          <a:spcPts val="800"/>
                        </a:spcAft>
                        <a:buNone/>
                      </a:pPr>
                      <a:r>
                        <a:rPr lang="en-US" sz="1500" kern="100" dirty="0">
                          <a:effectLst/>
                        </a:rPr>
                        <a:t> 5</a:t>
                      </a:r>
                      <a:endParaRPr lang="en-US" sz="1700" dirty="0"/>
                    </a:p>
                  </a:txBody>
                  <a:tcPr marL="87974" marR="87974" marT="43987" marB="43987">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F5E8E7"/>
                    </a:solidFill>
                  </a:tcPr>
                </a:tc>
                <a:extLst>
                  <a:ext uri="{0D108BD9-81ED-4DB2-BD59-A6C34878D82A}">
                    <a16:rowId xmlns:a16="http://schemas.microsoft.com/office/drawing/2014/main" val="2321395763"/>
                  </a:ext>
                </a:extLst>
              </a:tr>
            </a:tbl>
          </a:graphicData>
        </a:graphic>
      </p:graphicFrame>
    </p:spTree>
    <p:extLst>
      <p:ext uri="{BB962C8B-B14F-4D97-AF65-F5344CB8AC3E}">
        <p14:creationId xmlns:p14="http://schemas.microsoft.com/office/powerpoint/2010/main" val="15372695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login screen&#10;&#10;Description automatically generated">
            <a:extLst>
              <a:ext uri="{FF2B5EF4-FFF2-40B4-BE49-F238E27FC236}">
                <a16:creationId xmlns:a16="http://schemas.microsoft.com/office/drawing/2014/main" id="{1E4E7597-E12E-9652-5E3D-506AF0723606}"/>
              </a:ext>
            </a:extLst>
          </p:cNvPr>
          <p:cNvPicPr>
            <a:picLocks noChangeAspect="1"/>
          </p:cNvPicPr>
          <p:nvPr/>
        </p:nvPicPr>
        <p:blipFill>
          <a:blip r:embed="rId2"/>
          <a:stretch>
            <a:fillRect/>
          </a:stretch>
        </p:blipFill>
        <p:spPr>
          <a:xfrm>
            <a:off x="1586172" y="1578899"/>
            <a:ext cx="4720770" cy="1923366"/>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F7E31A73-9DDD-B1EE-8A69-E2CFF97CF7B5}"/>
              </a:ext>
            </a:extLst>
          </p:cNvPr>
          <p:cNvPicPr>
            <a:picLocks noChangeAspect="1"/>
          </p:cNvPicPr>
          <p:nvPr/>
        </p:nvPicPr>
        <p:blipFill>
          <a:blip r:embed="rId3"/>
          <a:stretch>
            <a:fillRect/>
          </a:stretch>
        </p:blipFill>
        <p:spPr>
          <a:xfrm>
            <a:off x="1586172" y="4065502"/>
            <a:ext cx="4767693" cy="1415009"/>
          </a:xfrm>
          <a:prstGeom prst="rect">
            <a:avLst/>
          </a:prstGeom>
        </p:spPr>
      </p:pic>
      <p:pic>
        <p:nvPicPr>
          <p:cNvPr id="3" name="Picture 2" descr="A screen shot of a person's face&#10;&#10;Description automatically generated with low confidence">
            <a:extLst>
              <a:ext uri="{FF2B5EF4-FFF2-40B4-BE49-F238E27FC236}">
                <a16:creationId xmlns:a16="http://schemas.microsoft.com/office/drawing/2014/main" id="{0837AA91-B1AF-020E-5B29-196F84A8B6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00134" y="1584783"/>
            <a:ext cx="5426764" cy="3188224"/>
          </a:xfrm>
          <a:prstGeom prst="rect">
            <a:avLst/>
          </a:prstGeom>
        </p:spPr>
      </p:pic>
      <p:sp>
        <p:nvSpPr>
          <p:cNvPr id="6" name="TextBox 5">
            <a:extLst>
              <a:ext uri="{FF2B5EF4-FFF2-40B4-BE49-F238E27FC236}">
                <a16:creationId xmlns:a16="http://schemas.microsoft.com/office/drawing/2014/main" id="{96480086-8336-B8E0-1021-1848FC65345C}"/>
              </a:ext>
            </a:extLst>
          </p:cNvPr>
          <p:cNvSpPr txBox="1"/>
          <p:nvPr/>
        </p:nvSpPr>
        <p:spPr>
          <a:xfrm>
            <a:off x="11053293" y="0"/>
            <a:ext cx="1138687" cy="369332"/>
          </a:xfrm>
          <a:prstGeom prst="rect">
            <a:avLst/>
          </a:prstGeom>
          <a:solidFill>
            <a:schemeClr val="accent3"/>
          </a:solidFill>
        </p:spPr>
        <p:txBody>
          <a:bodyPr wrap="square" rtlCol="0">
            <a:spAutoFit/>
          </a:bodyPr>
          <a:lstStyle/>
          <a:p>
            <a:r>
              <a:rPr lang="en-US"/>
              <a:t>changed</a:t>
            </a:r>
          </a:p>
        </p:txBody>
      </p:sp>
      <p:sp>
        <p:nvSpPr>
          <p:cNvPr id="5" name="TextBox 4">
            <a:extLst>
              <a:ext uri="{FF2B5EF4-FFF2-40B4-BE49-F238E27FC236}">
                <a16:creationId xmlns:a16="http://schemas.microsoft.com/office/drawing/2014/main" id="{E84AC766-E57D-077D-5F40-5A06E4AD6612}"/>
              </a:ext>
            </a:extLst>
          </p:cNvPr>
          <p:cNvSpPr txBox="1"/>
          <p:nvPr/>
        </p:nvSpPr>
        <p:spPr>
          <a:xfrm>
            <a:off x="1371600" y="369332"/>
            <a:ext cx="5569974" cy="646331"/>
          </a:xfrm>
          <a:prstGeom prst="rect">
            <a:avLst/>
          </a:prstGeom>
          <a:noFill/>
        </p:spPr>
        <p:txBody>
          <a:bodyPr wrap="square" rtlCol="0">
            <a:spAutoFit/>
          </a:bodyPr>
          <a:lstStyle/>
          <a:p>
            <a:r>
              <a:rPr lang="en-US" sz="3600" dirty="0">
                <a:latin typeface="+mj-lt"/>
              </a:rPr>
              <a:t>Sign-up and Login pages</a:t>
            </a:r>
          </a:p>
        </p:txBody>
      </p:sp>
    </p:spTree>
    <p:extLst>
      <p:ext uri="{BB962C8B-B14F-4D97-AF65-F5344CB8AC3E}">
        <p14:creationId xmlns:p14="http://schemas.microsoft.com/office/powerpoint/2010/main" val="5400303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01D285-5379-6789-B471-DBF5C4A016FE}"/>
              </a:ext>
            </a:extLst>
          </p:cNvPr>
          <p:cNvSpPr txBox="1"/>
          <p:nvPr/>
        </p:nvSpPr>
        <p:spPr>
          <a:xfrm>
            <a:off x="2546794" y="5257005"/>
            <a:ext cx="7674411" cy="823913"/>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150000"/>
              </a:lnSpc>
              <a:spcBef>
                <a:spcPts val="1000"/>
              </a:spcBef>
            </a:pPr>
            <a:r>
              <a:rPr lang="en-US" sz="1600" dirty="0"/>
              <a:t>In this sprint, we tested the application on multiple users and deployed on public server</a:t>
            </a:r>
          </a:p>
        </p:txBody>
      </p:sp>
      <p:sp>
        <p:nvSpPr>
          <p:cNvPr id="11" name="Slide Number Placeholder 3">
            <a:extLst>
              <a:ext uri="{FF2B5EF4-FFF2-40B4-BE49-F238E27FC236}">
                <a16:creationId xmlns:a16="http://schemas.microsoft.com/office/drawing/2014/main" id="{4DA4A1E7-93D3-469E-DA06-F03EF15D4AD8}"/>
              </a:ext>
            </a:extLst>
          </p:cNvPr>
          <p:cNvSpPr>
            <a:spLocks noGrp="1"/>
          </p:cNvSpPr>
          <p:nvPr>
            <p:ph type="sldNum" sz="quarter" idx="12"/>
          </p:nvPr>
        </p:nvSpPr>
        <p:spPr>
          <a:xfrm>
            <a:off x="11549269" y="6468303"/>
            <a:ext cx="443948" cy="365125"/>
          </a:xfrm>
        </p:spPr>
        <p:txBody>
          <a:bodyPr/>
          <a:lstStyle/>
          <a:p>
            <a:pPr>
              <a:spcAft>
                <a:spcPts val="600"/>
              </a:spcAft>
            </a:pPr>
            <a:fld id="{14DFC975-2FD7-44A5-9E78-ECBA46156075}" type="slidenum">
              <a:rPr lang="en-US" smtClean="0"/>
              <a:pPr>
                <a:spcAft>
                  <a:spcPts val="600"/>
                </a:spcAft>
              </a:pPr>
              <a:t>33</a:t>
            </a:fld>
            <a:endParaRPr lang="en-US"/>
          </a:p>
        </p:txBody>
      </p:sp>
      <p:graphicFrame>
        <p:nvGraphicFramePr>
          <p:cNvPr id="6" name="Table 5">
            <a:extLst>
              <a:ext uri="{FF2B5EF4-FFF2-40B4-BE49-F238E27FC236}">
                <a16:creationId xmlns:a16="http://schemas.microsoft.com/office/drawing/2014/main" id="{EF6D6BFB-BEBF-E47D-3705-FB3EC091279B}"/>
              </a:ext>
            </a:extLst>
          </p:cNvPr>
          <p:cNvGraphicFramePr>
            <a:graphicFrameLocks noGrp="1"/>
          </p:cNvGraphicFramePr>
          <p:nvPr>
            <p:extLst>
              <p:ext uri="{D42A27DB-BD31-4B8C-83A1-F6EECF244321}">
                <p14:modId xmlns:p14="http://schemas.microsoft.com/office/powerpoint/2010/main" val="813374592"/>
              </p:ext>
            </p:extLst>
          </p:nvPr>
        </p:nvGraphicFramePr>
        <p:xfrm>
          <a:off x="2546794" y="1189038"/>
          <a:ext cx="7934393" cy="3705424"/>
        </p:xfrm>
        <a:graphic>
          <a:graphicData uri="http://schemas.openxmlformats.org/drawingml/2006/table">
            <a:tbl>
              <a:tblPr firstRow="1" bandRow="1">
                <a:tableStyleId>{69012ECD-51FC-41F1-AA8D-1B2483CD663E}</a:tableStyleId>
              </a:tblPr>
              <a:tblGrid>
                <a:gridCol w="1581472">
                  <a:extLst>
                    <a:ext uri="{9D8B030D-6E8A-4147-A177-3AD203B41FA5}">
                      <a16:colId xmlns:a16="http://schemas.microsoft.com/office/drawing/2014/main" val="94586410"/>
                    </a:ext>
                  </a:extLst>
                </a:gridCol>
                <a:gridCol w="4705084">
                  <a:extLst>
                    <a:ext uri="{9D8B030D-6E8A-4147-A177-3AD203B41FA5}">
                      <a16:colId xmlns:a16="http://schemas.microsoft.com/office/drawing/2014/main" val="769445711"/>
                    </a:ext>
                  </a:extLst>
                </a:gridCol>
                <a:gridCol w="1647837">
                  <a:extLst>
                    <a:ext uri="{9D8B030D-6E8A-4147-A177-3AD203B41FA5}">
                      <a16:colId xmlns:a16="http://schemas.microsoft.com/office/drawing/2014/main" val="1989997888"/>
                    </a:ext>
                  </a:extLst>
                </a:gridCol>
              </a:tblGrid>
              <a:tr h="559255">
                <a:tc>
                  <a:txBody>
                    <a:bodyPr/>
                    <a:lstStyle/>
                    <a:p>
                      <a:pPr marL="0" algn="l" rtl="0" eaLnBrk="1" fontAlgn="base" latinLnBrk="0" hangingPunct="1">
                        <a:spcBef>
                          <a:spcPts val="0"/>
                        </a:spcBef>
                        <a:spcAft>
                          <a:spcPts val="0"/>
                        </a:spcAft>
                      </a:pPr>
                      <a:r>
                        <a:rPr lang="en-US" sz="1700" b="1" u="none" strike="noStrike" kern="1200">
                          <a:solidFill>
                            <a:srgbClr val="FFFFFF"/>
                          </a:solidFill>
                          <a:effectLst/>
                        </a:rPr>
                        <a:t>STORY ID</a:t>
                      </a:r>
                      <a:endParaRPr lang="en-US" sz="1900" b="0" i="0" u="none" strike="noStrike">
                        <a:effectLst/>
                        <a:latin typeface="Arial" panose="020B0604020202020204" pitchFamily="34" charset="0"/>
                      </a:endParaRPr>
                    </a:p>
                  </a:txBody>
                  <a:tcPr marL="96352" marR="96352" marT="48176" marB="48176"/>
                </a:tc>
                <a:tc>
                  <a:txBody>
                    <a:bodyPr/>
                    <a:lstStyle/>
                    <a:p>
                      <a:pPr marL="0" algn="l" rtl="0" eaLnBrk="1" fontAlgn="base" latinLnBrk="0" hangingPunct="1">
                        <a:spcBef>
                          <a:spcPts val="0"/>
                        </a:spcBef>
                        <a:spcAft>
                          <a:spcPts val="0"/>
                        </a:spcAft>
                      </a:pPr>
                      <a:r>
                        <a:rPr lang="en-GB" sz="1700" b="1" u="none" strike="noStrike" kern="1200">
                          <a:solidFill>
                            <a:srgbClr val="FFFFFF"/>
                          </a:solidFill>
                          <a:effectLst/>
                        </a:rPr>
                        <a:t>USER STORY</a:t>
                      </a:r>
                      <a:endParaRPr lang="en-GB" sz="1900" b="0" i="0" u="none" strike="noStrike">
                        <a:effectLst/>
                        <a:latin typeface="Arial" panose="020B0604020202020204" pitchFamily="34" charset="0"/>
                      </a:endParaRPr>
                    </a:p>
                  </a:txBody>
                  <a:tcPr marL="96352" marR="96352" marT="48176" marB="48176"/>
                </a:tc>
                <a:tc>
                  <a:txBody>
                    <a:bodyPr/>
                    <a:lstStyle/>
                    <a:p>
                      <a:pPr marL="0" algn="l" rtl="0" eaLnBrk="1" fontAlgn="base" latinLnBrk="0" hangingPunct="1">
                        <a:spcBef>
                          <a:spcPts val="0"/>
                        </a:spcBef>
                        <a:spcAft>
                          <a:spcPts val="0"/>
                        </a:spcAft>
                      </a:pPr>
                      <a:r>
                        <a:rPr lang="en-US" sz="1700" b="1" u="none" strike="noStrike" kern="1200">
                          <a:solidFill>
                            <a:srgbClr val="FFFFFF"/>
                          </a:solidFill>
                          <a:effectLst/>
                        </a:rPr>
                        <a:t>STORY POINTS</a:t>
                      </a:r>
                      <a:endParaRPr lang="en-US" sz="1900" b="0" i="0" u="none" strike="noStrike">
                        <a:effectLst/>
                        <a:latin typeface="Arial" panose="020B0604020202020204" pitchFamily="34" charset="0"/>
                      </a:endParaRPr>
                    </a:p>
                  </a:txBody>
                  <a:tcPr marL="96352" marR="96352" marT="48176" marB="48176"/>
                </a:tc>
                <a:extLst>
                  <a:ext uri="{0D108BD9-81ED-4DB2-BD59-A6C34878D82A}">
                    <a16:rowId xmlns:a16="http://schemas.microsoft.com/office/drawing/2014/main" val="3415774497"/>
                  </a:ext>
                </a:extLst>
              </a:tr>
              <a:tr h="337768">
                <a:tc>
                  <a:txBody>
                    <a:bodyPr/>
                    <a:lstStyle/>
                    <a:p>
                      <a:pPr marL="0" algn="ctr" rtl="0" eaLnBrk="1" fontAlgn="base" latinLnBrk="0" hangingPunct="1">
                        <a:spcBef>
                          <a:spcPts val="0"/>
                        </a:spcBef>
                        <a:spcAft>
                          <a:spcPts val="0"/>
                        </a:spcAft>
                      </a:pPr>
                      <a:r>
                        <a:rPr lang="en-US" sz="1700" b="0" u="none" strike="noStrike" kern="1200">
                          <a:solidFill>
                            <a:srgbClr val="000000"/>
                          </a:solidFill>
                          <a:effectLst/>
                        </a:rPr>
                        <a:t>SIM-21</a:t>
                      </a:r>
                      <a:endParaRPr lang="en-US" sz="1900" b="0" i="0" u="none" strike="noStrike">
                        <a:effectLst/>
                        <a:latin typeface="Arial" panose="020B0604020202020204" pitchFamily="34" charset="0"/>
                      </a:endParaRPr>
                    </a:p>
                  </a:txBody>
                  <a:tcPr marL="96352" marR="96352" marT="48176" marB="48176"/>
                </a:tc>
                <a:tc>
                  <a:txBody>
                    <a:bodyPr/>
                    <a:lstStyle/>
                    <a:p>
                      <a:pPr marL="0" algn="ctr" rtl="0" eaLnBrk="1" fontAlgn="base" latinLnBrk="0" hangingPunct="1">
                        <a:spcBef>
                          <a:spcPts val="0"/>
                        </a:spcBef>
                        <a:spcAft>
                          <a:spcPts val="0"/>
                        </a:spcAft>
                      </a:pPr>
                      <a:r>
                        <a:rPr lang="en-US" sz="1700" b="0" u="none" strike="noStrike" kern="1200">
                          <a:solidFill>
                            <a:srgbClr val="000000"/>
                          </a:solidFill>
                          <a:effectLst/>
                        </a:rPr>
                        <a:t>Enable screen sharing feature</a:t>
                      </a:r>
                      <a:endParaRPr lang="en-US" sz="1900" b="0" i="0" u="none" strike="noStrike">
                        <a:effectLst/>
                        <a:latin typeface="Arial" panose="020B0604020202020204" pitchFamily="34" charset="0"/>
                      </a:endParaRPr>
                    </a:p>
                  </a:txBody>
                  <a:tcPr marL="96352" marR="96352" marT="48176" marB="48176"/>
                </a:tc>
                <a:tc>
                  <a:txBody>
                    <a:bodyPr/>
                    <a:lstStyle/>
                    <a:p>
                      <a:pPr marL="0" algn="ctr" rtl="0" eaLnBrk="1" fontAlgn="base" latinLnBrk="0" hangingPunct="1">
                        <a:spcBef>
                          <a:spcPts val="0"/>
                        </a:spcBef>
                        <a:spcAft>
                          <a:spcPts val="0"/>
                        </a:spcAft>
                      </a:pPr>
                      <a:r>
                        <a:rPr lang="en-US" sz="1700" b="0" u="none" strike="noStrike" kern="1200">
                          <a:solidFill>
                            <a:srgbClr val="000000"/>
                          </a:solidFill>
                          <a:effectLst/>
                        </a:rPr>
                        <a:t>20</a:t>
                      </a:r>
                      <a:endParaRPr lang="en-US" sz="1900" b="0" i="0" u="none" strike="noStrike">
                        <a:effectLst/>
                        <a:latin typeface="Arial" panose="020B0604020202020204" pitchFamily="34" charset="0"/>
                      </a:endParaRPr>
                    </a:p>
                  </a:txBody>
                  <a:tcPr marL="96352" marR="96352" marT="48176" marB="48176"/>
                </a:tc>
                <a:extLst>
                  <a:ext uri="{0D108BD9-81ED-4DB2-BD59-A6C34878D82A}">
                    <a16:rowId xmlns:a16="http://schemas.microsoft.com/office/drawing/2014/main" val="1117850764"/>
                  </a:ext>
                </a:extLst>
              </a:tr>
              <a:tr h="559255">
                <a:tc>
                  <a:txBody>
                    <a:bodyPr/>
                    <a:lstStyle/>
                    <a:p>
                      <a:pPr marL="0" algn="ctr" rtl="0" eaLnBrk="1" fontAlgn="base" latinLnBrk="0" hangingPunct="1">
                        <a:spcBef>
                          <a:spcPts val="0"/>
                        </a:spcBef>
                        <a:spcAft>
                          <a:spcPts val="0"/>
                        </a:spcAft>
                      </a:pPr>
                      <a:r>
                        <a:rPr lang="en-US" sz="1700" b="0" u="none" strike="noStrike" kern="1200">
                          <a:solidFill>
                            <a:srgbClr val="000000"/>
                          </a:solidFill>
                          <a:effectLst/>
                        </a:rPr>
                        <a:t>SIM-39</a:t>
                      </a:r>
                      <a:endParaRPr lang="en-US" sz="1900" b="0" i="0" u="none" strike="noStrike">
                        <a:effectLst/>
                        <a:latin typeface="Arial" panose="020B0604020202020204" pitchFamily="34" charset="0"/>
                      </a:endParaRPr>
                    </a:p>
                  </a:txBody>
                  <a:tcPr marL="96352" marR="96352" marT="48176" marB="48176"/>
                </a:tc>
                <a:tc>
                  <a:txBody>
                    <a:bodyPr/>
                    <a:lstStyle/>
                    <a:p>
                      <a:pPr marL="0" algn="ctr" rtl="0" eaLnBrk="1" fontAlgn="base" latinLnBrk="0" hangingPunct="1">
                        <a:spcBef>
                          <a:spcPts val="0"/>
                        </a:spcBef>
                        <a:spcAft>
                          <a:spcPts val="0"/>
                        </a:spcAft>
                      </a:pPr>
                      <a:r>
                        <a:rPr lang="en-US" sz="1700" b="0" u="none" strike="noStrike" kern="1200">
                          <a:solidFill>
                            <a:srgbClr val="000000"/>
                          </a:solidFill>
                          <a:effectLst/>
                        </a:rPr>
                        <a:t>Mark Attendance feature production deployment</a:t>
                      </a:r>
                      <a:endParaRPr lang="en-US" sz="1900" b="0" i="0" u="none" strike="noStrike">
                        <a:effectLst/>
                        <a:latin typeface="Arial" panose="020B0604020202020204" pitchFamily="34" charset="0"/>
                      </a:endParaRPr>
                    </a:p>
                  </a:txBody>
                  <a:tcPr marL="96352" marR="96352" marT="48176" marB="48176"/>
                </a:tc>
                <a:tc>
                  <a:txBody>
                    <a:bodyPr/>
                    <a:lstStyle/>
                    <a:p>
                      <a:pPr marL="0" algn="ctr" rtl="0" eaLnBrk="1" fontAlgn="base" latinLnBrk="0" hangingPunct="1">
                        <a:spcBef>
                          <a:spcPts val="0"/>
                        </a:spcBef>
                        <a:spcAft>
                          <a:spcPts val="0"/>
                        </a:spcAft>
                      </a:pPr>
                      <a:r>
                        <a:rPr lang="en-US" sz="1700" b="0" u="none" strike="noStrike" kern="1200">
                          <a:solidFill>
                            <a:srgbClr val="000000"/>
                          </a:solidFill>
                          <a:effectLst/>
                        </a:rPr>
                        <a:t>40</a:t>
                      </a:r>
                      <a:endParaRPr lang="en-US" sz="1900" b="0" i="0" u="none" strike="noStrike">
                        <a:effectLst/>
                        <a:latin typeface="Arial" panose="020B0604020202020204" pitchFamily="34" charset="0"/>
                      </a:endParaRPr>
                    </a:p>
                  </a:txBody>
                  <a:tcPr marL="96352" marR="96352" marT="48176" marB="48176"/>
                </a:tc>
                <a:extLst>
                  <a:ext uri="{0D108BD9-81ED-4DB2-BD59-A6C34878D82A}">
                    <a16:rowId xmlns:a16="http://schemas.microsoft.com/office/drawing/2014/main" val="3271888263"/>
                  </a:ext>
                </a:extLst>
              </a:tr>
              <a:tr h="559255">
                <a:tc>
                  <a:txBody>
                    <a:bodyPr/>
                    <a:lstStyle/>
                    <a:p>
                      <a:pPr marL="0" algn="ctr" rtl="0" eaLnBrk="1" fontAlgn="base" latinLnBrk="0" hangingPunct="1">
                        <a:spcBef>
                          <a:spcPts val="0"/>
                        </a:spcBef>
                        <a:spcAft>
                          <a:spcPts val="0"/>
                        </a:spcAft>
                      </a:pPr>
                      <a:r>
                        <a:rPr lang="en-US" sz="1700" b="0" u="none" strike="noStrike" kern="1200">
                          <a:solidFill>
                            <a:srgbClr val="000000"/>
                          </a:solidFill>
                          <a:effectLst/>
                        </a:rPr>
                        <a:t>SIM-40</a:t>
                      </a:r>
                      <a:endParaRPr lang="en-US" sz="1900" b="0" i="0" u="none" strike="noStrike">
                        <a:effectLst/>
                        <a:latin typeface="Arial" panose="020B0604020202020204" pitchFamily="34" charset="0"/>
                      </a:endParaRPr>
                    </a:p>
                  </a:txBody>
                  <a:tcPr marL="96352" marR="96352" marT="48176" marB="48176"/>
                </a:tc>
                <a:tc>
                  <a:txBody>
                    <a:bodyPr/>
                    <a:lstStyle/>
                    <a:p>
                      <a:pPr marL="0" algn="ctr" rtl="0" eaLnBrk="1" fontAlgn="base" latinLnBrk="0" hangingPunct="1">
                        <a:spcBef>
                          <a:spcPts val="0"/>
                        </a:spcBef>
                        <a:spcAft>
                          <a:spcPts val="0"/>
                        </a:spcAft>
                      </a:pPr>
                      <a:r>
                        <a:rPr lang="en-US" sz="1700" b="0" u="none" strike="noStrike" kern="1200">
                          <a:solidFill>
                            <a:srgbClr val="000000"/>
                          </a:solidFill>
                          <a:effectLst/>
                        </a:rPr>
                        <a:t>Test live application with many users</a:t>
                      </a:r>
                      <a:endParaRPr lang="en-US" sz="1900" b="0" i="0" u="none" strike="noStrike">
                        <a:effectLst/>
                        <a:latin typeface="Arial" panose="020B0604020202020204" pitchFamily="34" charset="0"/>
                      </a:endParaRPr>
                    </a:p>
                  </a:txBody>
                  <a:tcPr marL="96352" marR="96352" marT="48176" marB="48176"/>
                </a:tc>
                <a:tc>
                  <a:txBody>
                    <a:bodyPr/>
                    <a:lstStyle/>
                    <a:p>
                      <a:pPr marL="0" algn="ctr" rtl="0" eaLnBrk="1" fontAlgn="base" latinLnBrk="0" hangingPunct="1">
                        <a:spcBef>
                          <a:spcPts val="0"/>
                        </a:spcBef>
                        <a:spcAft>
                          <a:spcPts val="0"/>
                        </a:spcAft>
                      </a:pPr>
                      <a:r>
                        <a:rPr lang="en-US" sz="1700" b="0" u="none" strike="noStrike" kern="1200">
                          <a:solidFill>
                            <a:srgbClr val="000000"/>
                          </a:solidFill>
                          <a:effectLst/>
                        </a:rPr>
                        <a:t>20</a:t>
                      </a:r>
                      <a:endParaRPr lang="en-US" sz="1900" b="0" i="0" u="none" strike="noStrike">
                        <a:effectLst/>
                        <a:latin typeface="Arial" panose="020B0604020202020204" pitchFamily="34" charset="0"/>
                      </a:endParaRPr>
                    </a:p>
                  </a:txBody>
                  <a:tcPr marL="96352" marR="96352" marT="48176" marB="48176"/>
                </a:tc>
                <a:extLst>
                  <a:ext uri="{0D108BD9-81ED-4DB2-BD59-A6C34878D82A}">
                    <a16:rowId xmlns:a16="http://schemas.microsoft.com/office/drawing/2014/main" val="2760042936"/>
                  </a:ext>
                </a:extLst>
              </a:tr>
              <a:tr h="559255">
                <a:tc>
                  <a:txBody>
                    <a:bodyPr/>
                    <a:lstStyle/>
                    <a:p>
                      <a:pPr marL="0" algn="ctr" rtl="0" eaLnBrk="1" fontAlgn="base" latinLnBrk="0" hangingPunct="1">
                        <a:spcBef>
                          <a:spcPts val="0"/>
                        </a:spcBef>
                        <a:spcAft>
                          <a:spcPts val="0"/>
                        </a:spcAft>
                      </a:pPr>
                      <a:r>
                        <a:rPr lang="en-US" sz="1700" b="0" u="none" strike="noStrike" kern="1200">
                          <a:solidFill>
                            <a:srgbClr val="000000"/>
                          </a:solidFill>
                          <a:effectLst/>
                        </a:rPr>
                        <a:t>SIM-49 </a:t>
                      </a:r>
                      <a:endParaRPr lang="en-US" sz="1900" b="0" i="0" u="none" strike="noStrike">
                        <a:effectLst/>
                        <a:latin typeface="Arial" panose="020B0604020202020204" pitchFamily="34" charset="0"/>
                      </a:endParaRPr>
                    </a:p>
                  </a:txBody>
                  <a:tcPr marL="96352" marR="96352" marT="48176" marB="48176"/>
                </a:tc>
                <a:tc>
                  <a:txBody>
                    <a:bodyPr/>
                    <a:lstStyle/>
                    <a:p>
                      <a:pPr marL="0" algn="ctr" rtl="0" eaLnBrk="1" fontAlgn="base" latinLnBrk="0" hangingPunct="1">
                        <a:spcBef>
                          <a:spcPts val="0"/>
                        </a:spcBef>
                        <a:spcAft>
                          <a:spcPts val="0"/>
                        </a:spcAft>
                      </a:pPr>
                      <a:r>
                        <a:rPr lang="en-US" sz="1700" b="0" u="none" strike="noStrike" kern="1200">
                          <a:solidFill>
                            <a:srgbClr val="000000"/>
                          </a:solidFill>
                          <a:effectLst/>
                        </a:rPr>
                        <a:t>Deploy application on public server </a:t>
                      </a:r>
                      <a:endParaRPr lang="en-US" sz="1900" b="0" i="0" u="none" strike="noStrike">
                        <a:effectLst/>
                        <a:latin typeface="Arial" panose="020B0604020202020204" pitchFamily="34" charset="0"/>
                      </a:endParaRPr>
                    </a:p>
                  </a:txBody>
                  <a:tcPr marL="96352" marR="96352" marT="48176" marB="48176"/>
                </a:tc>
                <a:tc>
                  <a:txBody>
                    <a:bodyPr/>
                    <a:lstStyle/>
                    <a:p>
                      <a:pPr marL="0" algn="ctr" rtl="0" eaLnBrk="1" fontAlgn="base" latinLnBrk="0" hangingPunct="1">
                        <a:spcBef>
                          <a:spcPts val="0"/>
                        </a:spcBef>
                        <a:spcAft>
                          <a:spcPts val="0"/>
                        </a:spcAft>
                      </a:pPr>
                      <a:r>
                        <a:rPr lang="en-US" sz="1700" b="0" u="none" strike="noStrike" kern="1200" dirty="0">
                          <a:solidFill>
                            <a:srgbClr val="000000"/>
                          </a:solidFill>
                          <a:effectLst/>
                        </a:rPr>
                        <a:t>40</a:t>
                      </a:r>
                      <a:endParaRPr lang="en-US" sz="1900" b="0" i="0" u="none" strike="noStrike" dirty="0">
                        <a:effectLst/>
                        <a:latin typeface="Arial" panose="020B0604020202020204" pitchFamily="34" charset="0"/>
                      </a:endParaRPr>
                    </a:p>
                  </a:txBody>
                  <a:tcPr marL="96352" marR="96352" marT="48176" marB="48176"/>
                </a:tc>
                <a:extLst>
                  <a:ext uri="{0D108BD9-81ED-4DB2-BD59-A6C34878D82A}">
                    <a16:rowId xmlns:a16="http://schemas.microsoft.com/office/drawing/2014/main" val="3151642577"/>
                  </a:ext>
                </a:extLst>
              </a:tr>
              <a:tr h="1112972">
                <a:tc>
                  <a:txBody>
                    <a:bodyPr/>
                    <a:lstStyle/>
                    <a:p>
                      <a:pPr marL="0" algn="ctr" rtl="0" eaLnBrk="1" fontAlgn="base" latinLnBrk="0" hangingPunct="1">
                        <a:spcBef>
                          <a:spcPts val="0"/>
                        </a:spcBef>
                        <a:spcAft>
                          <a:spcPts val="0"/>
                        </a:spcAft>
                      </a:pPr>
                      <a:r>
                        <a:rPr lang="en-US" sz="1700" b="0" u="none" strike="noStrike" kern="1200">
                          <a:solidFill>
                            <a:srgbClr val="000000"/>
                          </a:solidFill>
                          <a:effectLst/>
                        </a:rPr>
                        <a:t>SIM-50</a:t>
                      </a:r>
                      <a:endParaRPr lang="en-US" sz="1900" b="0" i="0" u="none" strike="noStrike">
                        <a:effectLst/>
                        <a:latin typeface="Arial" panose="020B0604020202020204" pitchFamily="34" charset="0"/>
                      </a:endParaRPr>
                    </a:p>
                  </a:txBody>
                  <a:tcPr marL="96352" marR="96352" marT="48176" marB="48176"/>
                </a:tc>
                <a:tc>
                  <a:txBody>
                    <a:bodyPr/>
                    <a:lstStyle/>
                    <a:p>
                      <a:pPr marL="0" algn="ctr" rtl="0" eaLnBrk="1" fontAlgn="base" latinLnBrk="0" hangingPunct="1">
                        <a:spcBef>
                          <a:spcPts val="0"/>
                        </a:spcBef>
                        <a:spcAft>
                          <a:spcPts val="0"/>
                        </a:spcAft>
                      </a:pPr>
                      <a:r>
                        <a:rPr lang="en-US" sz="1900" b="0" u="none" strike="noStrike" kern="1200">
                          <a:solidFill>
                            <a:srgbClr val="000000"/>
                          </a:solidFill>
                          <a:effectLst/>
                        </a:rPr>
                        <a:t>Create individual Docker images for the Front end, back end, and face recognition</a:t>
                      </a:r>
                      <a:endParaRPr lang="en-US" sz="1900" b="0" i="0" u="none" strike="noStrike">
                        <a:effectLst/>
                        <a:latin typeface="Arial" panose="020B0604020202020204" pitchFamily="34" charset="0"/>
                      </a:endParaRPr>
                    </a:p>
                  </a:txBody>
                  <a:tcPr marL="96352" marR="96352" marT="48176" marB="48176"/>
                </a:tc>
                <a:tc>
                  <a:txBody>
                    <a:bodyPr/>
                    <a:lstStyle/>
                    <a:p>
                      <a:pPr marL="0" algn="ctr" rtl="0" eaLnBrk="1" fontAlgn="base" latinLnBrk="0" hangingPunct="1">
                        <a:spcBef>
                          <a:spcPts val="0"/>
                        </a:spcBef>
                        <a:spcAft>
                          <a:spcPts val="0"/>
                        </a:spcAft>
                      </a:pPr>
                      <a:r>
                        <a:rPr lang="en-US" sz="1700" b="0" u="none" strike="noStrike" kern="1200" dirty="0">
                          <a:solidFill>
                            <a:srgbClr val="000000"/>
                          </a:solidFill>
                          <a:effectLst/>
                        </a:rPr>
                        <a:t>20</a:t>
                      </a:r>
                      <a:endParaRPr lang="en-US" sz="1900" b="0" i="0" u="none" strike="noStrike" dirty="0">
                        <a:effectLst/>
                        <a:latin typeface="Arial" panose="020B0604020202020204" pitchFamily="34" charset="0"/>
                      </a:endParaRPr>
                    </a:p>
                  </a:txBody>
                  <a:tcPr marL="96352" marR="96352" marT="48176" marB="48176"/>
                </a:tc>
                <a:extLst>
                  <a:ext uri="{0D108BD9-81ED-4DB2-BD59-A6C34878D82A}">
                    <a16:rowId xmlns:a16="http://schemas.microsoft.com/office/drawing/2014/main" val="2706141590"/>
                  </a:ext>
                </a:extLst>
              </a:tr>
            </a:tbl>
          </a:graphicData>
        </a:graphic>
      </p:graphicFrame>
      <p:sp>
        <p:nvSpPr>
          <p:cNvPr id="3" name="TextBox 2">
            <a:extLst>
              <a:ext uri="{FF2B5EF4-FFF2-40B4-BE49-F238E27FC236}">
                <a16:creationId xmlns:a16="http://schemas.microsoft.com/office/drawing/2014/main" id="{E7EADCED-0E36-81DF-4A37-7FA04D60969F}"/>
              </a:ext>
            </a:extLst>
          </p:cNvPr>
          <p:cNvSpPr txBox="1"/>
          <p:nvPr/>
        </p:nvSpPr>
        <p:spPr>
          <a:xfrm>
            <a:off x="2546794" y="364366"/>
            <a:ext cx="2070025" cy="646331"/>
          </a:xfrm>
          <a:prstGeom prst="rect">
            <a:avLst/>
          </a:prstGeom>
          <a:noFill/>
        </p:spPr>
        <p:txBody>
          <a:bodyPr wrap="square" rtlCol="0">
            <a:spAutoFit/>
          </a:bodyPr>
          <a:lstStyle/>
          <a:p>
            <a:r>
              <a:rPr lang="en-US" sz="3600" dirty="0">
                <a:latin typeface="+mj-lt"/>
              </a:rPr>
              <a:t>Sprint -6</a:t>
            </a:r>
          </a:p>
        </p:txBody>
      </p:sp>
    </p:spTree>
    <p:extLst>
      <p:ext uri="{BB962C8B-B14F-4D97-AF65-F5344CB8AC3E}">
        <p14:creationId xmlns:p14="http://schemas.microsoft.com/office/powerpoint/2010/main" val="1263984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89C9795-E214-52C7-FE08-3FA84B998A71}"/>
              </a:ext>
            </a:extLst>
          </p:cNvPr>
          <p:cNvSpPr>
            <a:spLocks noGrp="1"/>
          </p:cNvSpPr>
          <p:nvPr>
            <p:ph type="sldNum" sz="quarter" idx="12"/>
          </p:nvPr>
        </p:nvSpPr>
        <p:spPr/>
        <p:txBody>
          <a:bodyPr/>
          <a:lstStyle/>
          <a:p>
            <a:fld id="{14DFC975-2FD7-44A5-9E78-ECBA46156075}" type="slidenum">
              <a:rPr lang="en-US" smtClean="0"/>
              <a:t>34</a:t>
            </a:fld>
            <a:endParaRPr lang="en-US"/>
          </a:p>
        </p:txBody>
      </p:sp>
      <p:pic>
        <p:nvPicPr>
          <p:cNvPr id="4" name="Picture 3">
            <a:extLst>
              <a:ext uri="{FF2B5EF4-FFF2-40B4-BE49-F238E27FC236}">
                <a16:creationId xmlns:a16="http://schemas.microsoft.com/office/drawing/2014/main" id="{BE10D321-BE27-34E3-9DE7-07D77ED7CC87}"/>
              </a:ext>
            </a:extLst>
          </p:cNvPr>
          <p:cNvPicPr>
            <a:picLocks noChangeAspect="1"/>
          </p:cNvPicPr>
          <p:nvPr/>
        </p:nvPicPr>
        <p:blipFill>
          <a:blip r:embed="rId2"/>
          <a:stretch>
            <a:fillRect/>
          </a:stretch>
        </p:blipFill>
        <p:spPr>
          <a:xfrm>
            <a:off x="3076713" y="905967"/>
            <a:ext cx="7400788" cy="5562336"/>
          </a:xfrm>
          <a:prstGeom prst="rect">
            <a:avLst/>
          </a:prstGeom>
        </p:spPr>
      </p:pic>
      <p:sp>
        <p:nvSpPr>
          <p:cNvPr id="6" name="TextBox 5">
            <a:extLst>
              <a:ext uri="{FF2B5EF4-FFF2-40B4-BE49-F238E27FC236}">
                <a16:creationId xmlns:a16="http://schemas.microsoft.com/office/drawing/2014/main" id="{10A28DBF-D2A0-60F8-78C4-8A28B21691C7}"/>
              </a:ext>
            </a:extLst>
          </p:cNvPr>
          <p:cNvSpPr txBox="1"/>
          <p:nvPr/>
        </p:nvSpPr>
        <p:spPr>
          <a:xfrm>
            <a:off x="1320800" y="165100"/>
            <a:ext cx="4391742" cy="646331"/>
          </a:xfrm>
          <a:prstGeom prst="rect">
            <a:avLst/>
          </a:prstGeom>
          <a:noFill/>
        </p:spPr>
        <p:txBody>
          <a:bodyPr wrap="square" rtlCol="0">
            <a:spAutoFit/>
          </a:bodyPr>
          <a:lstStyle/>
          <a:p>
            <a:r>
              <a:rPr lang="en-US" sz="3600" dirty="0">
                <a:latin typeface="+mj-lt"/>
              </a:rPr>
              <a:t>Screen Share feature</a:t>
            </a:r>
          </a:p>
        </p:txBody>
      </p:sp>
    </p:spTree>
    <p:extLst>
      <p:ext uri="{BB962C8B-B14F-4D97-AF65-F5344CB8AC3E}">
        <p14:creationId xmlns:p14="http://schemas.microsoft.com/office/powerpoint/2010/main" val="41763662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p:cNvPicPr>
            <a:picLocks noChangeAspect="1"/>
          </p:cNvPicPr>
          <p:nvPr/>
        </p:nvPicPr>
        <p:blipFill>
          <a:blip r:embed="rId2"/>
          <a:stretch>
            <a:fillRect/>
          </a:stretch>
        </p:blipFill>
        <p:spPr>
          <a:xfrm>
            <a:off x="1857502" y="905129"/>
            <a:ext cx="8518398" cy="5283184"/>
          </a:xfrm>
          <a:prstGeom prst="rect">
            <a:avLst/>
          </a:prstGeom>
        </p:spPr>
      </p:pic>
      <p:sp>
        <p:nvSpPr>
          <p:cNvPr id="4" name="TextBox 3">
            <a:extLst>
              <a:ext uri="{FF2B5EF4-FFF2-40B4-BE49-F238E27FC236}">
                <a16:creationId xmlns:a16="http://schemas.microsoft.com/office/drawing/2014/main" id="{B877CEE6-CBA1-B2AA-7403-B69F3A81E72E}"/>
              </a:ext>
            </a:extLst>
          </p:cNvPr>
          <p:cNvSpPr txBox="1"/>
          <p:nvPr/>
        </p:nvSpPr>
        <p:spPr>
          <a:xfrm>
            <a:off x="1155699" y="254000"/>
            <a:ext cx="3150829" cy="646331"/>
          </a:xfrm>
          <a:prstGeom prst="rect">
            <a:avLst/>
          </a:prstGeom>
          <a:noFill/>
        </p:spPr>
        <p:txBody>
          <a:bodyPr wrap="square" rtlCol="0">
            <a:spAutoFit/>
          </a:bodyPr>
          <a:lstStyle/>
          <a:p>
            <a:r>
              <a:rPr lang="en-US" sz="3600" dirty="0">
                <a:latin typeface="+mj-lt"/>
              </a:rPr>
              <a:t>Group call</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wearing glasses and a striped shirt&#10;&#10;Description automatically generated"/>
          <p:cNvPicPr>
            <a:picLocks noChangeAspect="1"/>
          </p:cNvPicPr>
          <p:nvPr/>
        </p:nvPicPr>
        <p:blipFill>
          <a:blip r:embed="rId2"/>
          <a:stretch>
            <a:fillRect/>
          </a:stretch>
        </p:blipFill>
        <p:spPr>
          <a:xfrm>
            <a:off x="3073400" y="1555750"/>
            <a:ext cx="3124200" cy="4508500"/>
          </a:xfrm>
          <a:prstGeom prst="rect">
            <a:avLst/>
          </a:prstGeom>
        </p:spPr>
      </p:pic>
      <p:pic>
        <p:nvPicPr>
          <p:cNvPr id="9" name="Picture 8" descr="A screenshot of a person&#10;&#10;Description automatically generated"/>
          <p:cNvPicPr>
            <a:picLocks noChangeAspect="1"/>
          </p:cNvPicPr>
          <p:nvPr/>
        </p:nvPicPr>
        <p:blipFill>
          <a:blip r:embed="rId3"/>
          <a:stretch>
            <a:fillRect/>
          </a:stretch>
        </p:blipFill>
        <p:spPr>
          <a:xfrm>
            <a:off x="7843599" y="1555750"/>
            <a:ext cx="2976801" cy="4508500"/>
          </a:xfrm>
          <a:prstGeom prst="rect">
            <a:avLst/>
          </a:prstGeom>
        </p:spPr>
      </p:pic>
      <p:sp>
        <p:nvSpPr>
          <p:cNvPr id="10" name="TextBox 9"/>
          <p:cNvSpPr txBox="1"/>
          <p:nvPr/>
        </p:nvSpPr>
        <p:spPr>
          <a:xfrm>
            <a:off x="1308100" y="698500"/>
            <a:ext cx="8468216" cy="369332"/>
          </a:xfrm>
          <a:prstGeom prst="rect">
            <a:avLst/>
          </a:prstGeom>
          <a:noFill/>
        </p:spPr>
        <p:txBody>
          <a:bodyPr wrap="none" rtlCol="0">
            <a:spAutoFit/>
          </a:bodyPr>
          <a:lstStyle/>
          <a:p>
            <a:r>
              <a:rPr lang="en-US"/>
              <a:t>This screen allows users to capture and verify their face for mark attendance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E323A6-EC8F-4095-8835-0E032BCD29CE}"/>
              </a:ext>
            </a:extLst>
          </p:cNvPr>
          <p:cNvSpPr txBox="1"/>
          <p:nvPr/>
        </p:nvSpPr>
        <p:spPr>
          <a:xfrm>
            <a:off x="1544484" y="262657"/>
            <a:ext cx="3882922" cy="646331"/>
          </a:xfrm>
          <a:prstGeom prst="rect">
            <a:avLst/>
          </a:prstGeom>
          <a:noFill/>
        </p:spPr>
        <p:txBody>
          <a:bodyPr wrap="square" rtlCol="0">
            <a:spAutoFit/>
          </a:bodyPr>
          <a:lstStyle/>
          <a:p>
            <a:r>
              <a:rPr lang="en-US" sz="3600" dirty="0">
                <a:latin typeface="+mj-lt"/>
              </a:rPr>
              <a:t>Product Backlog</a:t>
            </a:r>
          </a:p>
        </p:txBody>
      </p:sp>
      <p:graphicFrame>
        <p:nvGraphicFramePr>
          <p:cNvPr id="5" name="Table 4">
            <a:extLst>
              <a:ext uri="{FF2B5EF4-FFF2-40B4-BE49-F238E27FC236}">
                <a16:creationId xmlns:a16="http://schemas.microsoft.com/office/drawing/2014/main" id="{F0CC6E17-3F64-3B38-5FA4-A65752646322}"/>
              </a:ext>
            </a:extLst>
          </p:cNvPr>
          <p:cNvGraphicFramePr>
            <a:graphicFrameLocks noGrp="1"/>
          </p:cNvGraphicFramePr>
          <p:nvPr>
            <p:extLst>
              <p:ext uri="{D42A27DB-BD31-4B8C-83A1-F6EECF244321}">
                <p14:modId xmlns:p14="http://schemas.microsoft.com/office/powerpoint/2010/main" val="2714528173"/>
              </p:ext>
            </p:extLst>
          </p:nvPr>
        </p:nvGraphicFramePr>
        <p:xfrm>
          <a:off x="1251202" y="1006114"/>
          <a:ext cx="10553195" cy="4845772"/>
        </p:xfrm>
        <a:graphic>
          <a:graphicData uri="http://schemas.openxmlformats.org/drawingml/2006/table">
            <a:tbl>
              <a:tblPr firstRow="1" bandRow="1">
                <a:tableStyleId>{5C22544A-7EE6-4342-B048-85BDC9FD1C3A}</a:tableStyleId>
              </a:tblPr>
              <a:tblGrid>
                <a:gridCol w="1808688">
                  <a:extLst>
                    <a:ext uri="{9D8B030D-6E8A-4147-A177-3AD203B41FA5}">
                      <a16:colId xmlns:a16="http://schemas.microsoft.com/office/drawing/2014/main" val="3617619001"/>
                    </a:ext>
                  </a:extLst>
                </a:gridCol>
                <a:gridCol w="5543306">
                  <a:extLst>
                    <a:ext uri="{9D8B030D-6E8A-4147-A177-3AD203B41FA5}">
                      <a16:colId xmlns:a16="http://schemas.microsoft.com/office/drawing/2014/main" val="1425926538"/>
                    </a:ext>
                  </a:extLst>
                </a:gridCol>
                <a:gridCol w="3201201">
                  <a:extLst>
                    <a:ext uri="{9D8B030D-6E8A-4147-A177-3AD203B41FA5}">
                      <a16:colId xmlns:a16="http://schemas.microsoft.com/office/drawing/2014/main" val="3270481870"/>
                    </a:ext>
                  </a:extLst>
                </a:gridCol>
              </a:tblGrid>
              <a:tr h="259104">
                <a:tc>
                  <a:txBody>
                    <a:bodyPr/>
                    <a:lstStyle/>
                    <a:p>
                      <a:pPr marL="0" marR="0" indent="457200">
                        <a:lnSpc>
                          <a:spcPct val="106000"/>
                        </a:lnSpc>
                        <a:spcBef>
                          <a:spcPts val="0"/>
                        </a:spcBef>
                        <a:spcAft>
                          <a:spcPts val="800"/>
                        </a:spcAft>
                      </a:pPr>
                      <a:r>
                        <a:rPr lang="en-US" sz="1600" kern="100">
                          <a:effectLst/>
                        </a:rPr>
                        <a:t>STORY ID</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1213" marR="91213" marT="45607" marB="45607"/>
                </a:tc>
                <a:tc>
                  <a:txBody>
                    <a:bodyPr/>
                    <a:lstStyle/>
                    <a:p>
                      <a:pPr marL="0" marR="0" indent="457200">
                        <a:lnSpc>
                          <a:spcPct val="106000"/>
                        </a:lnSpc>
                        <a:spcBef>
                          <a:spcPts val="0"/>
                        </a:spcBef>
                        <a:spcAft>
                          <a:spcPts val="800"/>
                        </a:spcAft>
                      </a:pPr>
                      <a:r>
                        <a:rPr lang="en-GB" sz="1600" kern="100">
                          <a:effectLst/>
                        </a:rPr>
                        <a:t>USER STORY</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1213" marR="91213" marT="45607" marB="45607"/>
                </a:tc>
                <a:tc>
                  <a:txBody>
                    <a:bodyPr/>
                    <a:lstStyle/>
                    <a:p>
                      <a:pPr marL="0" marR="0" indent="457200">
                        <a:lnSpc>
                          <a:spcPct val="106000"/>
                        </a:lnSpc>
                        <a:spcBef>
                          <a:spcPts val="0"/>
                        </a:spcBef>
                        <a:spcAft>
                          <a:spcPts val="800"/>
                        </a:spcAft>
                      </a:pPr>
                      <a:r>
                        <a:rPr lang="en-US" sz="1600" kern="100">
                          <a:effectLst/>
                        </a:rPr>
                        <a:t>STORY POINTS</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1213" marR="91213" marT="45607" marB="45607"/>
                </a:tc>
                <a:extLst>
                  <a:ext uri="{0D108BD9-81ED-4DB2-BD59-A6C34878D82A}">
                    <a16:rowId xmlns:a16="http://schemas.microsoft.com/office/drawing/2014/main" val="4104292503"/>
                  </a:ext>
                </a:extLst>
              </a:tr>
              <a:tr h="269069">
                <a:tc>
                  <a:txBody>
                    <a:bodyPr/>
                    <a:lstStyle/>
                    <a:p>
                      <a:pPr algn="ctr" rtl="0" fontAlgn="base"/>
                      <a:r>
                        <a:rPr lang="en-US" sz="1600">
                          <a:solidFill>
                            <a:srgbClr val="000000"/>
                          </a:solidFill>
                          <a:effectLst/>
                          <a:latin typeface="Century Gothic"/>
                        </a:rPr>
                        <a:t>SIM-6</a:t>
                      </a:r>
                      <a:endParaRPr lang="en-US">
                        <a:solidFill>
                          <a:srgbClr val="000000"/>
                        </a:solidFill>
                        <a:effectLst/>
                        <a:latin typeface="Century Gothic"/>
                      </a:endParaRPr>
                    </a:p>
                  </a:txBody>
                  <a:tcPr/>
                </a:tc>
                <a:tc>
                  <a:txBody>
                    <a:bodyPr/>
                    <a:lstStyle/>
                    <a:p>
                      <a:pPr algn="ctr" rtl="0" fontAlgn="base"/>
                      <a:r>
                        <a:rPr lang="en-US" sz="1600">
                          <a:solidFill>
                            <a:srgbClr val="000000"/>
                          </a:solidFill>
                          <a:effectLst/>
                          <a:latin typeface="Times New Roman"/>
                        </a:rPr>
                        <a:t>Discussion on Framework selection</a:t>
                      </a:r>
                      <a:endParaRPr lang="en-US">
                        <a:solidFill>
                          <a:srgbClr val="000000"/>
                        </a:solidFill>
                        <a:effectLst/>
                        <a:latin typeface="Times New Roman"/>
                      </a:endParaRPr>
                    </a:p>
                  </a:txBody>
                  <a:tcPr/>
                </a:tc>
                <a:tc>
                  <a:txBody>
                    <a:bodyPr/>
                    <a:lstStyle/>
                    <a:p>
                      <a:pPr algn="ctr" rtl="0" fontAlgn="base"/>
                      <a:r>
                        <a:rPr lang="en-US" sz="1600">
                          <a:solidFill>
                            <a:srgbClr val="000000"/>
                          </a:solidFill>
                          <a:effectLst/>
                          <a:latin typeface="Century Gothic"/>
                        </a:rPr>
                        <a:t>5</a:t>
                      </a:r>
                      <a:endParaRPr lang="en-US">
                        <a:solidFill>
                          <a:srgbClr val="000000"/>
                        </a:solidFill>
                        <a:effectLst/>
                        <a:latin typeface="Century Gothic"/>
                      </a:endParaRPr>
                    </a:p>
                  </a:txBody>
                  <a:tcPr/>
                </a:tc>
                <a:extLst>
                  <a:ext uri="{0D108BD9-81ED-4DB2-BD59-A6C34878D82A}">
                    <a16:rowId xmlns:a16="http://schemas.microsoft.com/office/drawing/2014/main" val="3574524048"/>
                  </a:ext>
                </a:extLst>
              </a:tr>
              <a:tr h="428517">
                <a:tc>
                  <a:txBody>
                    <a:bodyPr/>
                    <a:lstStyle/>
                    <a:p>
                      <a:pPr algn="ctr" rtl="0" fontAlgn="base"/>
                      <a:r>
                        <a:rPr lang="en-US" sz="1600">
                          <a:solidFill>
                            <a:srgbClr val="000000"/>
                          </a:solidFill>
                          <a:effectLst/>
                          <a:latin typeface="Century Gothic"/>
                        </a:rPr>
                        <a:t>SIM-7</a:t>
                      </a:r>
                      <a:endParaRPr lang="en-US">
                        <a:solidFill>
                          <a:srgbClr val="000000"/>
                        </a:solidFill>
                        <a:effectLst/>
                        <a:latin typeface="Century Gothic"/>
                      </a:endParaRPr>
                    </a:p>
                  </a:txBody>
                  <a:tcPr/>
                </a:tc>
                <a:tc>
                  <a:txBody>
                    <a:bodyPr/>
                    <a:lstStyle/>
                    <a:p>
                      <a:pPr algn="ctr" rtl="0" fontAlgn="base"/>
                      <a:r>
                        <a:rPr lang="en-US" sz="1600">
                          <a:solidFill>
                            <a:srgbClr val="000000"/>
                          </a:solidFill>
                          <a:effectLst/>
                          <a:latin typeface="Times New Roman"/>
                        </a:rPr>
                        <a:t>Create React Project</a:t>
                      </a:r>
                      <a:endParaRPr lang="en-US">
                        <a:solidFill>
                          <a:srgbClr val="000000"/>
                        </a:solidFill>
                        <a:effectLst/>
                        <a:latin typeface="Times New Roman"/>
                      </a:endParaRPr>
                    </a:p>
                  </a:txBody>
                  <a:tcPr/>
                </a:tc>
                <a:tc>
                  <a:txBody>
                    <a:bodyPr/>
                    <a:lstStyle/>
                    <a:p>
                      <a:pPr algn="ctr" rtl="0" fontAlgn="base"/>
                      <a:r>
                        <a:rPr lang="en-US" sz="1600">
                          <a:solidFill>
                            <a:srgbClr val="000000"/>
                          </a:solidFill>
                          <a:effectLst/>
                          <a:latin typeface="Century Gothic"/>
                        </a:rPr>
                        <a:t>13</a:t>
                      </a:r>
                      <a:endParaRPr lang="en-US">
                        <a:solidFill>
                          <a:srgbClr val="000000"/>
                        </a:solidFill>
                        <a:effectLst/>
                        <a:latin typeface="Century Gothic"/>
                      </a:endParaRPr>
                    </a:p>
                  </a:txBody>
                  <a:tcPr/>
                </a:tc>
                <a:extLst>
                  <a:ext uri="{0D108BD9-81ED-4DB2-BD59-A6C34878D82A}">
                    <a16:rowId xmlns:a16="http://schemas.microsoft.com/office/drawing/2014/main" val="1677660131"/>
                  </a:ext>
                </a:extLst>
              </a:tr>
              <a:tr h="249137">
                <a:tc>
                  <a:txBody>
                    <a:bodyPr/>
                    <a:lstStyle/>
                    <a:p>
                      <a:pPr algn="ctr" rtl="0" fontAlgn="base"/>
                      <a:r>
                        <a:rPr lang="en-US" sz="1600">
                          <a:solidFill>
                            <a:srgbClr val="000000"/>
                          </a:solidFill>
                          <a:effectLst/>
                          <a:latin typeface="Century Gothic"/>
                        </a:rPr>
                        <a:t>SIM-8</a:t>
                      </a:r>
                      <a:endParaRPr lang="en-US">
                        <a:solidFill>
                          <a:srgbClr val="000000"/>
                        </a:solidFill>
                        <a:effectLst/>
                        <a:latin typeface="Century Gothic"/>
                      </a:endParaRPr>
                    </a:p>
                  </a:txBody>
                  <a:tcPr/>
                </a:tc>
                <a:tc>
                  <a:txBody>
                    <a:bodyPr/>
                    <a:lstStyle/>
                    <a:p>
                      <a:pPr algn="ctr" rtl="0" fontAlgn="base"/>
                      <a:r>
                        <a:rPr lang="en-US" sz="1600">
                          <a:solidFill>
                            <a:srgbClr val="000000"/>
                          </a:solidFill>
                          <a:effectLst/>
                          <a:latin typeface="Times New Roman"/>
                        </a:rPr>
                        <a:t>Research on WebRTC</a:t>
                      </a:r>
                      <a:endParaRPr lang="en-US">
                        <a:solidFill>
                          <a:srgbClr val="000000"/>
                        </a:solidFill>
                        <a:effectLst/>
                        <a:latin typeface="Times New Roman"/>
                      </a:endParaRPr>
                    </a:p>
                  </a:txBody>
                  <a:tcPr/>
                </a:tc>
                <a:tc>
                  <a:txBody>
                    <a:bodyPr/>
                    <a:lstStyle/>
                    <a:p>
                      <a:pPr algn="ctr" rtl="0" fontAlgn="base"/>
                      <a:r>
                        <a:rPr lang="en-US" sz="1600">
                          <a:solidFill>
                            <a:srgbClr val="000000"/>
                          </a:solidFill>
                          <a:effectLst/>
                          <a:latin typeface="Century Gothic"/>
                        </a:rPr>
                        <a:t>8</a:t>
                      </a:r>
                      <a:endParaRPr lang="en-US">
                        <a:solidFill>
                          <a:srgbClr val="000000"/>
                        </a:solidFill>
                        <a:effectLst/>
                        <a:latin typeface="Century Gothic"/>
                      </a:endParaRPr>
                    </a:p>
                  </a:txBody>
                  <a:tcPr/>
                </a:tc>
                <a:extLst>
                  <a:ext uri="{0D108BD9-81ED-4DB2-BD59-A6C34878D82A}">
                    <a16:rowId xmlns:a16="http://schemas.microsoft.com/office/drawing/2014/main" val="2320441355"/>
                  </a:ext>
                </a:extLst>
              </a:tr>
              <a:tr h="428517">
                <a:tc>
                  <a:txBody>
                    <a:bodyPr/>
                    <a:lstStyle/>
                    <a:p>
                      <a:pPr algn="ctr" rtl="0" fontAlgn="base"/>
                      <a:r>
                        <a:rPr lang="en-US" sz="1600">
                          <a:solidFill>
                            <a:srgbClr val="000000"/>
                          </a:solidFill>
                          <a:effectLst/>
                          <a:latin typeface="Century Gothic"/>
                        </a:rPr>
                        <a:t>SIM-9</a:t>
                      </a:r>
                      <a:endParaRPr lang="en-US">
                        <a:solidFill>
                          <a:srgbClr val="000000"/>
                        </a:solidFill>
                        <a:effectLst/>
                        <a:latin typeface="Century Gothic"/>
                      </a:endParaRPr>
                    </a:p>
                  </a:txBody>
                  <a:tcPr/>
                </a:tc>
                <a:tc>
                  <a:txBody>
                    <a:bodyPr/>
                    <a:lstStyle/>
                    <a:p>
                      <a:pPr algn="ctr" rtl="0" fontAlgn="base"/>
                      <a:r>
                        <a:rPr lang="en-US" sz="1600">
                          <a:solidFill>
                            <a:srgbClr val="000000"/>
                          </a:solidFill>
                          <a:effectLst/>
                          <a:latin typeface="Times New Roman"/>
                        </a:rPr>
                        <a:t>Research on Face Recognition Implementation</a:t>
                      </a:r>
                      <a:endParaRPr lang="en-US">
                        <a:solidFill>
                          <a:srgbClr val="000000"/>
                        </a:solidFill>
                        <a:effectLst/>
                        <a:latin typeface="Times New Roman"/>
                      </a:endParaRPr>
                    </a:p>
                  </a:txBody>
                  <a:tcPr/>
                </a:tc>
                <a:tc>
                  <a:txBody>
                    <a:bodyPr/>
                    <a:lstStyle/>
                    <a:p>
                      <a:pPr algn="ctr" rtl="0" fontAlgn="base"/>
                      <a:r>
                        <a:rPr lang="en-US" sz="1600">
                          <a:solidFill>
                            <a:srgbClr val="000000"/>
                          </a:solidFill>
                          <a:effectLst/>
                          <a:latin typeface="Century Gothic"/>
                        </a:rPr>
                        <a:t>13</a:t>
                      </a:r>
                      <a:endParaRPr lang="en-US">
                        <a:solidFill>
                          <a:srgbClr val="000000"/>
                        </a:solidFill>
                        <a:effectLst/>
                        <a:latin typeface="Century Gothic"/>
                      </a:endParaRPr>
                    </a:p>
                  </a:txBody>
                  <a:tcPr/>
                </a:tc>
                <a:extLst>
                  <a:ext uri="{0D108BD9-81ED-4DB2-BD59-A6C34878D82A}">
                    <a16:rowId xmlns:a16="http://schemas.microsoft.com/office/drawing/2014/main" val="2734503275"/>
                  </a:ext>
                </a:extLst>
              </a:tr>
              <a:tr h="468380">
                <a:tc>
                  <a:txBody>
                    <a:bodyPr/>
                    <a:lstStyle/>
                    <a:p>
                      <a:pPr lvl="0" algn="ctr">
                        <a:buNone/>
                      </a:pPr>
                      <a:r>
                        <a:rPr lang="en-US" sz="1600">
                          <a:effectLst/>
                          <a:latin typeface="Times New Roman"/>
                          <a:cs typeface="Times New Roman"/>
                        </a:rPr>
                        <a:t>SIM-10</a:t>
                      </a:r>
                      <a:endParaRPr lang="en-US"/>
                    </a:p>
                  </a:txBody>
                  <a:tcPr/>
                </a:tc>
                <a:tc>
                  <a:txBody>
                    <a:bodyPr/>
                    <a:lstStyle/>
                    <a:p>
                      <a:pPr lvl="0" algn="ctr">
                        <a:buNone/>
                      </a:pPr>
                      <a:r>
                        <a:rPr lang="en-US" sz="1600">
                          <a:effectLst/>
                          <a:latin typeface="Times New Roman"/>
                          <a:cs typeface="Times New Roman"/>
                        </a:rPr>
                        <a:t>Create Web app and connect to signalling server to generate Ice Candidates</a:t>
                      </a:r>
                      <a:endParaRPr lang="en-US"/>
                    </a:p>
                  </a:txBody>
                  <a:tcPr/>
                </a:tc>
                <a:tc>
                  <a:txBody>
                    <a:bodyPr/>
                    <a:lstStyle/>
                    <a:p>
                      <a:pPr lvl="0" algn="ctr">
                        <a:buNone/>
                      </a:pPr>
                      <a:r>
                        <a:rPr lang="en-US" sz="1600">
                          <a:effectLst/>
                          <a:latin typeface="Century Gothic"/>
                        </a:rPr>
                        <a:t>8</a:t>
                      </a:r>
                      <a:endParaRPr lang="en-US">
                        <a:effectLst/>
                        <a:latin typeface="Century Gothic"/>
                      </a:endParaRPr>
                    </a:p>
                  </a:txBody>
                  <a:tcPr/>
                </a:tc>
                <a:extLst>
                  <a:ext uri="{0D108BD9-81ED-4DB2-BD59-A6C34878D82A}">
                    <a16:rowId xmlns:a16="http://schemas.microsoft.com/office/drawing/2014/main" val="1421526234"/>
                  </a:ext>
                </a:extLst>
              </a:tr>
              <a:tr h="428517">
                <a:tc>
                  <a:txBody>
                    <a:bodyPr/>
                    <a:lstStyle/>
                    <a:p>
                      <a:pPr lvl="0" algn="ctr">
                        <a:buNone/>
                      </a:pPr>
                      <a:r>
                        <a:rPr lang="en-US" sz="1600">
                          <a:effectLst/>
                          <a:latin typeface="Times New Roman"/>
                          <a:cs typeface="Times New Roman"/>
                        </a:rPr>
                        <a:t>SIM-11</a:t>
                      </a:r>
                      <a:endParaRPr lang="en-US"/>
                    </a:p>
                  </a:txBody>
                  <a:tcPr/>
                </a:tc>
                <a:tc>
                  <a:txBody>
                    <a:bodyPr/>
                    <a:lstStyle/>
                    <a:p>
                      <a:pPr lvl="0" algn="ctr">
                        <a:buNone/>
                      </a:pPr>
                      <a:r>
                        <a:rPr lang="en-US" sz="1600">
                          <a:latin typeface="Times New Roman"/>
                          <a:cs typeface="Times New Roman"/>
                        </a:rPr>
                        <a:t>Create Connection between two peers and enable video and audio calling</a:t>
                      </a:r>
                      <a:endParaRPr lang="en-US"/>
                    </a:p>
                  </a:txBody>
                  <a:tcPr/>
                </a:tc>
                <a:tc>
                  <a:txBody>
                    <a:bodyPr/>
                    <a:lstStyle/>
                    <a:p>
                      <a:pPr lvl="0" algn="ctr">
                        <a:buNone/>
                      </a:pPr>
                      <a:r>
                        <a:rPr lang="en-US" sz="1600">
                          <a:effectLst/>
                          <a:latin typeface="Century Gothic"/>
                        </a:rPr>
                        <a:t>20</a:t>
                      </a:r>
                      <a:endParaRPr lang="en-US"/>
                    </a:p>
                  </a:txBody>
                  <a:tcPr/>
                </a:tc>
                <a:extLst>
                  <a:ext uri="{0D108BD9-81ED-4DB2-BD59-A6C34878D82A}">
                    <a16:rowId xmlns:a16="http://schemas.microsoft.com/office/drawing/2014/main" val="3686587314"/>
                  </a:ext>
                </a:extLst>
              </a:tr>
              <a:tr h="468380">
                <a:tc>
                  <a:txBody>
                    <a:bodyPr/>
                    <a:lstStyle/>
                    <a:p>
                      <a:pPr lvl="0" algn="ctr">
                        <a:buNone/>
                      </a:pPr>
                      <a:r>
                        <a:rPr lang="en-US" sz="1600">
                          <a:effectLst/>
                          <a:latin typeface="Times New Roman"/>
                          <a:cs typeface="Times New Roman"/>
                        </a:rPr>
                        <a:t>SIM-12</a:t>
                      </a:r>
                      <a:endParaRPr lang="en-US"/>
                    </a:p>
                  </a:txBody>
                  <a:tcPr/>
                </a:tc>
                <a:tc>
                  <a:txBody>
                    <a:bodyPr/>
                    <a:lstStyle/>
                    <a:p>
                      <a:pPr lvl="0" algn="ctr">
                        <a:buNone/>
                      </a:pPr>
                      <a:r>
                        <a:rPr lang="en-US" sz="1600" b="0" i="0" u="none" strike="noStrike" noProof="0">
                          <a:effectLst/>
                          <a:latin typeface="Times New Roman"/>
                          <a:cs typeface="Times New Roman"/>
                        </a:rPr>
                        <a:t>Create  UX and UI for users to create and join rooms</a:t>
                      </a:r>
                      <a:endParaRPr lang="en-US" sz="1600">
                        <a:latin typeface="Times New Roman"/>
                        <a:cs typeface="Times New Roman"/>
                      </a:endParaRPr>
                    </a:p>
                  </a:txBody>
                  <a:tcPr/>
                </a:tc>
                <a:tc>
                  <a:txBody>
                    <a:bodyPr/>
                    <a:lstStyle/>
                    <a:p>
                      <a:pPr lvl="0" algn="ctr">
                        <a:buNone/>
                      </a:pPr>
                      <a:r>
                        <a:rPr lang="en-US" sz="1600">
                          <a:effectLst/>
                          <a:latin typeface="Century Gothic"/>
                        </a:rPr>
                        <a:t>8</a:t>
                      </a:r>
                      <a:endParaRPr lang="en-US"/>
                    </a:p>
                  </a:txBody>
                  <a:tcPr/>
                </a:tc>
                <a:extLst>
                  <a:ext uri="{0D108BD9-81ED-4DB2-BD59-A6C34878D82A}">
                    <a16:rowId xmlns:a16="http://schemas.microsoft.com/office/drawing/2014/main" val="590371332"/>
                  </a:ext>
                </a:extLst>
              </a:tr>
              <a:tr h="438484">
                <a:tc>
                  <a:txBody>
                    <a:bodyPr/>
                    <a:lstStyle/>
                    <a:p>
                      <a:pPr lvl="0" algn="ctr">
                        <a:buNone/>
                      </a:pPr>
                      <a:r>
                        <a:rPr lang="en-US" sz="1600">
                          <a:effectLst/>
                          <a:latin typeface="Times New Roman"/>
                          <a:cs typeface="Times New Roman"/>
                        </a:rPr>
                        <a:t>SIM-13</a:t>
                      </a:r>
                      <a:endParaRPr lang="en-US"/>
                    </a:p>
                  </a:txBody>
                  <a:tcPr/>
                </a:tc>
                <a:tc>
                  <a:txBody>
                    <a:bodyPr/>
                    <a:lstStyle/>
                    <a:p>
                      <a:pPr lvl="0" algn="ctr">
                        <a:buNone/>
                      </a:pPr>
                      <a:r>
                        <a:rPr lang="en-US" sz="1600">
                          <a:latin typeface="Times New Roman"/>
                          <a:cs typeface="Times New Roman"/>
                        </a:rPr>
                        <a:t>Research on SFU server for group calling feature</a:t>
                      </a:r>
                      <a:endParaRPr lang="en-US"/>
                    </a:p>
                  </a:txBody>
                  <a:tcPr/>
                </a:tc>
                <a:tc>
                  <a:txBody>
                    <a:bodyPr/>
                    <a:lstStyle/>
                    <a:p>
                      <a:pPr lvl="0" algn="ctr">
                        <a:buNone/>
                      </a:pPr>
                      <a:r>
                        <a:rPr lang="en-US" sz="1600">
                          <a:effectLst/>
                          <a:latin typeface="Century Gothic"/>
                        </a:rPr>
                        <a:t>8</a:t>
                      </a:r>
                      <a:endParaRPr lang="en-US"/>
                    </a:p>
                  </a:txBody>
                  <a:tcPr/>
                </a:tc>
                <a:extLst>
                  <a:ext uri="{0D108BD9-81ED-4DB2-BD59-A6C34878D82A}">
                    <a16:rowId xmlns:a16="http://schemas.microsoft.com/office/drawing/2014/main" val="3671111560"/>
                  </a:ext>
                </a:extLst>
              </a:tr>
              <a:tr h="269069">
                <a:tc>
                  <a:txBody>
                    <a:bodyPr/>
                    <a:lstStyle/>
                    <a:p>
                      <a:pPr lvl="0" algn="ctr">
                        <a:buNone/>
                      </a:pPr>
                      <a:r>
                        <a:rPr lang="en-US" sz="1600">
                          <a:effectLst/>
                          <a:latin typeface="Times New Roman"/>
                          <a:cs typeface="Times New Roman"/>
                        </a:rPr>
                        <a:t>SIM-24</a:t>
                      </a:r>
                      <a:endParaRPr lang="en-US"/>
                    </a:p>
                  </a:txBody>
                  <a:tcPr/>
                </a:tc>
                <a:tc>
                  <a:txBody>
                    <a:bodyPr/>
                    <a:lstStyle/>
                    <a:p>
                      <a:pPr lvl="0" algn="ctr">
                        <a:lnSpc>
                          <a:spcPct val="100000"/>
                        </a:lnSpc>
                        <a:spcBef>
                          <a:spcPts val="0"/>
                        </a:spcBef>
                        <a:spcAft>
                          <a:spcPts val="0"/>
                        </a:spcAft>
                        <a:buNone/>
                      </a:pPr>
                      <a:r>
                        <a:rPr lang="en-US" sz="1600">
                          <a:latin typeface="Times New Roman"/>
                          <a:cs typeface="Times New Roman"/>
                        </a:rPr>
                        <a:t>Database analysis and Development</a:t>
                      </a:r>
                      <a:endParaRPr lang="en-US"/>
                    </a:p>
                  </a:txBody>
                  <a:tcPr/>
                </a:tc>
                <a:tc>
                  <a:txBody>
                    <a:bodyPr/>
                    <a:lstStyle/>
                    <a:p>
                      <a:pPr lvl="0" algn="ctr">
                        <a:buNone/>
                      </a:pPr>
                      <a:r>
                        <a:rPr lang="en-US" sz="1600">
                          <a:effectLst/>
                          <a:latin typeface="Century Gothic"/>
                        </a:rPr>
                        <a:t>5</a:t>
                      </a:r>
                      <a:endParaRPr lang="en-US"/>
                    </a:p>
                  </a:txBody>
                  <a:tcPr/>
                </a:tc>
                <a:extLst>
                  <a:ext uri="{0D108BD9-81ED-4DB2-BD59-A6C34878D82A}">
                    <a16:rowId xmlns:a16="http://schemas.microsoft.com/office/drawing/2014/main" val="924359147"/>
                  </a:ext>
                </a:extLst>
              </a:tr>
              <a:tr h="468380">
                <a:tc>
                  <a:txBody>
                    <a:bodyPr/>
                    <a:lstStyle/>
                    <a:p>
                      <a:pPr lvl="0" algn="ctr">
                        <a:buNone/>
                      </a:pPr>
                      <a:r>
                        <a:rPr lang="en-US" sz="1600">
                          <a:effectLst/>
                          <a:latin typeface="Times New Roman"/>
                          <a:cs typeface="Times New Roman"/>
                        </a:rPr>
                        <a:t>SIM-26</a:t>
                      </a:r>
                      <a:endParaRPr lang="en-US"/>
                    </a:p>
                  </a:txBody>
                  <a:tcPr/>
                </a:tc>
                <a:tc>
                  <a:txBody>
                    <a:bodyPr/>
                    <a:lstStyle/>
                    <a:p>
                      <a:pPr lvl="0" algn="ctr">
                        <a:lnSpc>
                          <a:spcPct val="100000"/>
                        </a:lnSpc>
                        <a:spcBef>
                          <a:spcPts val="0"/>
                        </a:spcBef>
                        <a:spcAft>
                          <a:spcPts val="0"/>
                        </a:spcAft>
                        <a:buNone/>
                      </a:pPr>
                      <a:r>
                        <a:rPr lang="en-US" sz="1600">
                          <a:latin typeface="Times New Roman"/>
                          <a:cs typeface="Times New Roman"/>
                        </a:rPr>
                        <a:t>Connect business layer and Database layer (MYSQL DATABASE)</a:t>
                      </a:r>
                      <a:endParaRPr lang="en-US"/>
                    </a:p>
                  </a:txBody>
                  <a:tcPr/>
                </a:tc>
                <a:tc>
                  <a:txBody>
                    <a:bodyPr/>
                    <a:lstStyle/>
                    <a:p>
                      <a:pPr lvl="0" algn="ctr">
                        <a:buNone/>
                      </a:pPr>
                      <a:r>
                        <a:rPr lang="en-US" sz="1600">
                          <a:effectLst/>
                          <a:latin typeface="Century Gothic"/>
                        </a:rPr>
                        <a:t>5</a:t>
                      </a:r>
                      <a:endParaRPr lang="en-US"/>
                    </a:p>
                  </a:txBody>
                  <a:tcPr/>
                </a:tc>
                <a:extLst>
                  <a:ext uri="{0D108BD9-81ED-4DB2-BD59-A6C34878D82A}">
                    <a16:rowId xmlns:a16="http://schemas.microsoft.com/office/drawing/2014/main" val="1262727249"/>
                  </a:ext>
                </a:extLst>
              </a:tr>
            </a:tbl>
          </a:graphicData>
        </a:graphic>
      </p:graphicFrame>
    </p:spTree>
    <p:extLst>
      <p:ext uri="{BB962C8B-B14F-4D97-AF65-F5344CB8AC3E}">
        <p14:creationId xmlns:p14="http://schemas.microsoft.com/office/powerpoint/2010/main" val="26490929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6614B6-61E3-C174-1AC0-17604F95ABC9}"/>
              </a:ext>
            </a:extLst>
          </p:cNvPr>
          <p:cNvSpPr txBox="1"/>
          <p:nvPr/>
        </p:nvSpPr>
        <p:spPr>
          <a:xfrm>
            <a:off x="794196" y="5365"/>
            <a:ext cx="327069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latin typeface="+mj-lt"/>
                <a:cs typeface="Times New Roman"/>
              </a:rPr>
              <a:t>Product Backlog</a:t>
            </a:r>
          </a:p>
        </p:txBody>
      </p:sp>
      <p:graphicFrame>
        <p:nvGraphicFramePr>
          <p:cNvPr id="6" name="Table 5">
            <a:extLst>
              <a:ext uri="{FF2B5EF4-FFF2-40B4-BE49-F238E27FC236}">
                <a16:creationId xmlns:a16="http://schemas.microsoft.com/office/drawing/2014/main" id="{BABBBFE7-A928-3CC8-904B-EC030EC5AC95}"/>
              </a:ext>
            </a:extLst>
          </p:cNvPr>
          <p:cNvGraphicFramePr>
            <a:graphicFrameLocks noGrp="1"/>
          </p:cNvGraphicFramePr>
          <p:nvPr/>
        </p:nvGraphicFramePr>
        <p:xfrm>
          <a:off x="1867436" y="622478"/>
          <a:ext cx="10553195" cy="5867318"/>
        </p:xfrm>
        <a:graphic>
          <a:graphicData uri="http://schemas.openxmlformats.org/drawingml/2006/table">
            <a:tbl>
              <a:tblPr firstRow="1" bandRow="1">
                <a:tableStyleId>{5C22544A-7EE6-4342-B048-85BDC9FD1C3A}</a:tableStyleId>
              </a:tblPr>
              <a:tblGrid>
                <a:gridCol w="1808688">
                  <a:extLst>
                    <a:ext uri="{9D8B030D-6E8A-4147-A177-3AD203B41FA5}">
                      <a16:colId xmlns:a16="http://schemas.microsoft.com/office/drawing/2014/main" val="3617619001"/>
                    </a:ext>
                  </a:extLst>
                </a:gridCol>
                <a:gridCol w="5543306">
                  <a:extLst>
                    <a:ext uri="{9D8B030D-6E8A-4147-A177-3AD203B41FA5}">
                      <a16:colId xmlns:a16="http://schemas.microsoft.com/office/drawing/2014/main" val="1425926538"/>
                    </a:ext>
                  </a:extLst>
                </a:gridCol>
                <a:gridCol w="3201201">
                  <a:extLst>
                    <a:ext uri="{9D8B030D-6E8A-4147-A177-3AD203B41FA5}">
                      <a16:colId xmlns:a16="http://schemas.microsoft.com/office/drawing/2014/main" val="3270481870"/>
                    </a:ext>
                  </a:extLst>
                </a:gridCol>
              </a:tblGrid>
              <a:tr h="259104">
                <a:tc>
                  <a:txBody>
                    <a:bodyPr/>
                    <a:lstStyle/>
                    <a:p>
                      <a:pPr marL="0" marR="0" indent="457200">
                        <a:lnSpc>
                          <a:spcPct val="106000"/>
                        </a:lnSpc>
                        <a:spcBef>
                          <a:spcPts val="0"/>
                        </a:spcBef>
                        <a:spcAft>
                          <a:spcPts val="800"/>
                        </a:spcAft>
                      </a:pPr>
                      <a:r>
                        <a:rPr lang="en-US" sz="1600" kern="100">
                          <a:effectLst/>
                        </a:rPr>
                        <a:t>STORY ID</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1213" marR="91213" marT="45607" marB="45607"/>
                </a:tc>
                <a:tc>
                  <a:txBody>
                    <a:bodyPr/>
                    <a:lstStyle/>
                    <a:p>
                      <a:pPr marL="0" marR="0" indent="457200">
                        <a:lnSpc>
                          <a:spcPct val="106000"/>
                        </a:lnSpc>
                        <a:spcBef>
                          <a:spcPts val="0"/>
                        </a:spcBef>
                        <a:spcAft>
                          <a:spcPts val="800"/>
                        </a:spcAft>
                      </a:pPr>
                      <a:r>
                        <a:rPr lang="en-GB" sz="1600" kern="100">
                          <a:effectLst/>
                        </a:rPr>
                        <a:t>USER STORY</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1213" marR="91213" marT="45607" marB="45607"/>
                </a:tc>
                <a:tc>
                  <a:txBody>
                    <a:bodyPr/>
                    <a:lstStyle/>
                    <a:p>
                      <a:pPr marL="0" marR="0" indent="457200">
                        <a:lnSpc>
                          <a:spcPct val="106000"/>
                        </a:lnSpc>
                        <a:spcBef>
                          <a:spcPts val="0"/>
                        </a:spcBef>
                        <a:spcAft>
                          <a:spcPts val="800"/>
                        </a:spcAft>
                      </a:pPr>
                      <a:r>
                        <a:rPr lang="en-US" sz="1600" kern="100">
                          <a:effectLst/>
                        </a:rPr>
                        <a:t>STORY POINTS</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1213" marR="91213" marT="45607" marB="45607"/>
                </a:tc>
                <a:extLst>
                  <a:ext uri="{0D108BD9-81ED-4DB2-BD59-A6C34878D82A}">
                    <a16:rowId xmlns:a16="http://schemas.microsoft.com/office/drawing/2014/main" val="4104292503"/>
                  </a:ext>
                </a:extLst>
              </a:tr>
              <a:tr h="269069">
                <a:tc>
                  <a:txBody>
                    <a:bodyPr/>
                    <a:lstStyle/>
                    <a:p>
                      <a:pPr algn="ctr" fontAlgn="base"/>
                      <a:r>
                        <a:rPr lang="en-US" sz="1600">
                          <a:effectLst/>
                          <a:latin typeface="Century Gothic"/>
                        </a:rPr>
                        <a:t>SIM-14</a:t>
                      </a:r>
                      <a:endParaRPr lang="en-US">
                        <a:effectLst/>
                        <a:latin typeface="Century Gothic"/>
                      </a:endParaRPr>
                    </a:p>
                  </a:txBody>
                  <a:tcPr/>
                </a:tc>
                <a:tc>
                  <a:txBody>
                    <a:bodyPr/>
                    <a:lstStyle/>
                    <a:p>
                      <a:r>
                        <a:rPr lang="en-US" sz="1800" b="0" i="0" kern="1200">
                          <a:solidFill>
                            <a:schemeClr val="dk1"/>
                          </a:solidFill>
                          <a:effectLst/>
                          <a:latin typeface="+mn-lt"/>
                          <a:ea typeface="+mn-ea"/>
                          <a:cs typeface="+mn-cs"/>
                        </a:rPr>
                        <a:t>Create UX &amp; UI screen for group calling</a:t>
                      </a:r>
                    </a:p>
                  </a:txBody>
                  <a:tcPr/>
                </a:tc>
                <a:tc>
                  <a:txBody>
                    <a:bodyPr/>
                    <a:lstStyle/>
                    <a:p>
                      <a:pPr algn="ctr" fontAlgn="base"/>
                      <a:r>
                        <a:rPr lang="en-US" sz="1600">
                          <a:effectLst/>
                          <a:latin typeface="Century Gothic"/>
                        </a:rPr>
                        <a:t>8</a:t>
                      </a:r>
                      <a:endParaRPr lang="en-US">
                        <a:effectLst/>
                        <a:latin typeface="Century Gothic"/>
                      </a:endParaRPr>
                    </a:p>
                  </a:txBody>
                  <a:tcPr/>
                </a:tc>
                <a:extLst>
                  <a:ext uri="{0D108BD9-81ED-4DB2-BD59-A6C34878D82A}">
                    <a16:rowId xmlns:a16="http://schemas.microsoft.com/office/drawing/2014/main" val="3574524048"/>
                  </a:ext>
                </a:extLst>
              </a:tr>
              <a:tr h="428517">
                <a:tc>
                  <a:txBody>
                    <a:bodyPr/>
                    <a:lstStyle/>
                    <a:p>
                      <a:pPr algn="ctr" fontAlgn="base"/>
                      <a:r>
                        <a:rPr lang="en-US" sz="1600">
                          <a:effectLst/>
                          <a:latin typeface="Century Gothic"/>
                        </a:rPr>
                        <a:t>SIM-15</a:t>
                      </a:r>
                      <a:endParaRPr lang="en-US">
                        <a:effectLst/>
                        <a:latin typeface="Century Gothic"/>
                      </a:endParaRPr>
                    </a:p>
                  </a:txBody>
                  <a:tcPr/>
                </a:tc>
                <a:tc>
                  <a:txBody>
                    <a:bodyPr/>
                    <a:lstStyle/>
                    <a:p>
                      <a:pPr lvl="0" algn="ctr">
                        <a:buNone/>
                      </a:pPr>
                      <a:r>
                        <a:rPr lang="en-US" sz="1600" b="0" i="0" u="none" strike="noStrike" noProof="0">
                          <a:effectLst/>
                        </a:rPr>
                        <a:t>Test the maximum users that can be connected to one group call using peer to peer</a:t>
                      </a:r>
                      <a:endParaRPr lang="en-US"/>
                    </a:p>
                  </a:txBody>
                  <a:tcPr/>
                </a:tc>
                <a:tc>
                  <a:txBody>
                    <a:bodyPr/>
                    <a:lstStyle/>
                    <a:p>
                      <a:pPr algn="ctr" fontAlgn="base"/>
                      <a:r>
                        <a:rPr lang="en-US" sz="1600">
                          <a:effectLst/>
                          <a:latin typeface="Century Gothic"/>
                        </a:rPr>
                        <a:t>5</a:t>
                      </a:r>
                    </a:p>
                  </a:txBody>
                  <a:tcPr/>
                </a:tc>
                <a:extLst>
                  <a:ext uri="{0D108BD9-81ED-4DB2-BD59-A6C34878D82A}">
                    <a16:rowId xmlns:a16="http://schemas.microsoft.com/office/drawing/2014/main" val="1677660131"/>
                  </a:ext>
                </a:extLst>
              </a:tr>
              <a:tr h="249137">
                <a:tc>
                  <a:txBody>
                    <a:bodyPr/>
                    <a:lstStyle/>
                    <a:p>
                      <a:pPr lvl="0" algn="ctr">
                        <a:buNone/>
                      </a:pPr>
                      <a:r>
                        <a:rPr lang="en-US" sz="1600">
                          <a:effectLst/>
                          <a:latin typeface="Century Gothic"/>
                        </a:rPr>
                        <a:t>SIM-16</a:t>
                      </a:r>
                    </a:p>
                  </a:txBody>
                  <a:tcPr/>
                </a:tc>
                <a:tc>
                  <a:txBody>
                    <a:bodyPr/>
                    <a:lstStyle/>
                    <a:p>
                      <a:pPr lvl="0" algn="ctr">
                        <a:buNone/>
                      </a:pPr>
                      <a:r>
                        <a:rPr lang="en-US" sz="1600" b="0" i="0" u="none" strike="noStrike" noProof="0">
                          <a:effectLst/>
                        </a:rPr>
                        <a:t>Create Face recognition model using tensor flow</a:t>
                      </a:r>
                      <a:endParaRPr lang="en-US"/>
                    </a:p>
                  </a:txBody>
                  <a:tcPr/>
                </a:tc>
                <a:tc>
                  <a:txBody>
                    <a:bodyPr/>
                    <a:lstStyle/>
                    <a:p>
                      <a:pPr lvl="0" algn="ctr">
                        <a:buNone/>
                      </a:pPr>
                      <a:r>
                        <a:rPr lang="en-US" sz="1600">
                          <a:effectLst/>
                          <a:latin typeface="Century Gothic"/>
                        </a:rPr>
                        <a:t>40</a:t>
                      </a:r>
                    </a:p>
                  </a:txBody>
                  <a:tcPr/>
                </a:tc>
                <a:extLst>
                  <a:ext uri="{0D108BD9-81ED-4DB2-BD59-A6C34878D82A}">
                    <a16:rowId xmlns:a16="http://schemas.microsoft.com/office/drawing/2014/main" val="2320441355"/>
                  </a:ext>
                </a:extLst>
              </a:tr>
              <a:tr h="428517">
                <a:tc>
                  <a:txBody>
                    <a:bodyPr/>
                    <a:lstStyle/>
                    <a:p>
                      <a:pPr lvl="0" algn="ctr">
                        <a:buNone/>
                      </a:pPr>
                      <a:r>
                        <a:rPr lang="en-US" sz="1600">
                          <a:effectLst/>
                          <a:latin typeface="Century Gothic"/>
                        </a:rPr>
                        <a:t>SIM-18</a:t>
                      </a:r>
                    </a:p>
                  </a:txBody>
                  <a:tcPr/>
                </a:tc>
                <a:tc>
                  <a:txBody>
                    <a:bodyPr/>
                    <a:lstStyle/>
                    <a:p>
                      <a:pPr lvl="0" algn="ctr">
                        <a:buNone/>
                      </a:pPr>
                      <a:r>
                        <a:rPr lang="en-US" sz="1600" b="0" i="0" u="none" strike="noStrike" noProof="0" dirty="0">
                          <a:effectLst/>
                        </a:rPr>
                        <a:t>Analysis and implementation of facial recognition model using tensor flow</a:t>
                      </a:r>
                      <a:endParaRPr lang="en-US" dirty="0"/>
                    </a:p>
                  </a:txBody>
                  <a:tcPr/>
                </a:tc>
                <a:tc>
                  <a:txBody>
                    <a:bodyPr/>
                    <a:lstStyle/>
                    <a:p>
                      <a:pPr lvl="0" algn="ctr">
                        <a:buNone/>
                      </a:pPr>
                      <a:r>
                        <a:rPr lang="en-US" sz="1600">
                          <a:effectLst/>
                          <a:latin typeface="Century Gothic"/>
                        </a:rPr>
                        <a:t>5</a:t>
                      </a:r>
                    </a:p>
                  </a:txBody>
                  <a:tcPr/>
                </a:tc>
                <a:extLst>
                  <a:ext uri="{0D108BD9-81ED-4DB2-BD59-A6C34878D82A}">
                    <a16:rowId xmlns:a16="http://schemas.microsoft.com/office/drawing/2014/main" val="2734503275"/>
                  </a:ext>
                </a:extLst>
              </a:tr>
              <a:tr h="468380">
                <a:tc>
                  <a:txBody>
                    <a:bodyPr/>
                    <a:lstStyle/>
                    <a:p>
                      <a:pPr lvl="0" algn="ctr">
                        <a:buNone/>
                      </a:pPr>
                      <a:r>
                        <a:rPr lang="en-US" sz="1600">
                          <a:effectLst/>
                          <a:latin typeface="Century Gothic"/>
                        </a:rPr>
                        <a:t>SIM-25</a:t>
                      </a:r>
                    </a:p>
                  </a:txBody>
                  <a:tcPr/>
                </a:tc>
                <a:tc>
                  <a:txBody>
                    <a:bodyPr/>
                    <a:lstStyle/>
                    <a:p>
                      <a:pPr lvl="0" algn="ctr">
                        <a:lnSpc>
                          <a:spcPct val="100000"/>
                        </a:lnSpc>
                        <a:spcBef>
                          <a:spcPts val="0"/>
                        </a:spcBef>
                        <a:spcAft>
                          <a:spcPts val="0"/>
                        </a:spcAft>
                        <a:buNone/>
                      </a:pPr>
                      <a:r>
                        <a:rPr lang="en-US" sz="1800" b="0" i="0">
                          <a:solidFill>
                            <a:srgbClr val="172B4D"/>
                          </a:solidFill>
                        </a:rPr>
                        <a:t>Connect to Agora RTC Server to enable group video calling</a:t>
                      </a:r>
                      <a:endParaRPr lang="en-US"/>
                    </a:p>
                  </a:txBody>
                  <a:tcPr/>
                </a:tc>
                <a:tc>
                  <a:txBody>
                    <a:bodyPr/>
                    <a:lstStyle/>
                    <a:p>
                      <a:pPr lvl="0" algn="ctr">
                        <a:buNone/>
                      </a:pPr>
                      <a:r>
                        <a:rPr lang="en-US" sz="1600">
                          <a:effectLst/>
                          <a:latin typeface="Century Gothic"/>
                        </a:rPr>
                        <a:t>20</a:t>
                      </a:r>
                    </a:p>
                    <a:p>
                      <a:pPr lvl="0" algn="ctr">
                        <a:buNone/>
                      </a:pPr>
                      <a:endParaRPr lang="en-US" sz="1600">
                        <a:effectLst/>
                        <a:latin typeface="Century Gothic"/>
                      </a:endParaRPr>
                    </a:p>
                  </a:txBody>
                  <a:tcPr/>
                </a:tc>
                <a:extLst>
                  <a:ext uri="{0D108BD9-81ED-4DB2-BD59-A6C34878D82A}">
                    <a16:rowId xmlns:a16="http://schemas.microsoft.com/office/drawing/2014/main" val="1421526234"/>
                  </a:ext>
                </a:extLst>
              </a:tr>
              <a:tr h="428517">
                <a:tc>
                  <a:txBody>
                    <a:bodyPr/>
                    <a:lstStyle/>
                    <a:p>
                      <a:pPr lvl="0" algn="ctr">
                        <a:buNone/>
                      </a:pPr>
                      <a:r>
                        <a:rPr lang="en-US" sz="1600">
                          <a:effectLst/>
                          <a:latin typeface="Century Gothic"/>
                        </a:rPr>
                        <a:t>SIM-31</a:t>
                      </a:r>
                    </a:p>
                  </a:txBody>
                  <a:tcPr/>
                </a:tc>
                <a:tc>
                  <a:txBody>
                    <a:bodyPr/>
                    <a:lstStyle/>
                    <a:p>
                      <a:pPr lvl="0" algn="ctr">
                        <a:lnSpc>
                          <a:spcPct val="100000"/>
                        </a:lnSpc>
                        <a:spcBef>
                          <a:spcPts val="0"/>
                        </a:spcBef>
                        <a:spcAft>
                          <a:spcPts val="0"/>
                        </a:spcAft>
                        <a:buNone/>
                      </a:pPr>
                      <a:r>
                        <a:rPr lang="en-US" sz="1800" b="0" i="0">
                          <a:solidFill>
                            <a:srgbClr val="172B4D"/>
                          </a:solidFill>
                        </a:rPr>
                        <a:t>UX changes for better interactivity</a:t>
                      </a:r>
                      <a:endParaRPr lang="en-US"/>
                    </a:p>
                  </a:txBody>
                  <a:tcPr/>
                </a:tc>
                <a:tc>
                  <a:txBody>
                    <a:bodyPr/>
                    <a:lstStyle/>
                    <a:p>
                      <a:pPr lvl="0" algn="ctr">
                        <a:buNone/>
                      </a:pPr>
                      <a:r>
                        <a:rPr lang="en-US" sz="1600">
                          <a:effectLst/>
                          <a:latin typeface="Century Gothic"/>
                        </a:rPr>
                        <a:t>4</a:t>
                      </a:r>
                    </a:p>
                    <a:p>
                      <a:pPr lvl="0" algn="ctr">
                        <a:buNone/>
                      </a:pPr>
                      <a:endParaRPr lang="en-US" sz="1600">
                        <a:effectLst/>
                        <a:latin typeface="Century Gothic"/>
                      </a:endParaRPr>
                    </a:p>
                  </a:txBody>
                  <a:tcPr/>
                </a:tc>
                <a:extLst>
                  <a:ext uri="{0D108BD9-81ED-4DB2-BD59-A6C34878D82A}">
                    <a16:rowId xmlns:a16="http://schemas.microsoft.com/office/drawing/2014/main" val="3686587314"/>
                  </a:ext>
                </a:extLst>
              </a:tr>
              <a:tr h="468380">
                <a:tc>
                  <a:txBody>
                    <a:bodyPr/>
                    <a:lstStyle/>
                    <a:p>
                      <a:pPr lvl="0" algn="ctr">
                        <a:buNone/>
                      </a:pPr>
                      <a:r>
                        <a:rPr lang="en-US" sz="1600">
                          <a:effectLst/>
                          <a:latin typeface="Century Gothic"/>
                        </a:rPr>
                        <a:t>SIM-32</a:t>
                      </a:r>
                    </a:p>
                  </a:txBody>
                  <a:tcPr/>
                </a:tc>
                <a:tc>
                  <a:txBody>
                    <a:bodyPr/>
                    <a:lstStyle/>
                    <a:p>
                      <a:pPr lvl="0" algn="ctr">
                        <a:lnSpc>
                          <a:spcPct val="100000"/>
                        </a:lnSpc>
                        <a:spcBef>
                          <a:spcPts val="0"/>
                        </a:spcBef>
                        <a:spcAft>
                          <a:spcPts val="0"/>
                        </a:spcAft>
                        <a:buNone/>
                      </a:pPr>
                      <a:r>
                        <a:rPr lang="en-US"/>
                        <a:t>Implement video conference </a:t>
                      </a:r>
                      <a:r>
                        <a:rPr lang="en-US" err="1"/>
                        <a:t>ui</a:t>
                      </a:r>
                      <a:r>
                        <a:rPr lang="en-US"/>
                        <a:t> using agora react component library</a:t>
                      </a:r>
                    </a:p>
                  </a:txBody>
                  <a:tcPr/>
                </a:tc>
                <a:tc>
                  <a:txBody>
                    <a:bodyPr/>
                    <a:lstStyle/>
                    <a:p>
                      <a:pPr lvl="0" algn="ctr">
                        <a:buNone/>
                      </a:pPr>
                      <a:r>
                        <a:rPr lang="en-US" sz="1600">
                          <a:effectLst/>
                          <a:latin typeface="Century Gothic"/>
                        </a:rPr>
                        <a:t>16</a:t>
                      </a:r>
                    </a:p>
                  </a:txBody>
                  <a:tcPr/>
                </a:tc>
                <a:extLst>
                  <a:ext uri="{0D108BD9-81ED-4DB2-BD59-A6C34878D82A}">
                    <a16:rowId xmlns:a16="http://schemas.microsoft.com/office/drawing/2014/main" val="590371332"/>
                  </a:ext>
                </a:extLst>
              </a:tr>
              <a:tr h="438484">
                <a:tc>
                  <a:txBody>
                    <a:bodyPr/>
                    <a:lstStyle/>
                    <a:p>
                      <a:pPr lvl="0" algn="ctr">
                        <a:buNone/>
                      </a:pPr>
                      <a:r>
                        <a:rPr lang="en-US" sz="1600">
                          <a:effectLst/>
                          <a:latin typeface="Century Gothic"/>
                        </a:rPr>
                        <a:t>SIM-33</a:t>
                      </a:r>
                    </a:p>
                  </a:txBody>
                  <a:tcPr/>
                </a:tc>
                <a:tc>
                  <a:txBody>
                    <a:bodyPr/>
                    <a:lstStyle/>
                    <a:p>
                      <a:pPr lvl="0" algn="ctr">
                        <a:lnSpc>
                          <a:spcPct val="100000"/>
                        </a:lnSpc>
                        <a:spcBef>
                          <a:spcPts val="0"/>
                        </a:spcBef>
                        <a:spcAft>
                          <a:spcPts val="0"/>
                        </a:spcAft>
                        <a:buNone/>
                      </a:pPr>
                      <a:r>
                        <a:rPr lang="en-US"/>
                        <a:t>Face recognition implementation using </a:t>
                      </a:r>
                      <a:r>
                        <a:rPr lang="en-US" err="1"/>
                        <a:t>deepface</a:t>
                      </a:r>
                      <a:endParaRPr lang="en-US"/>
                    </a:p>
                  </a:txBody>
                  <a:tcPr/>
                </a:tc>
                <a:tc>
                  <a:txBody>
                    <a:bodyPr/>
                    <a:lstStyle/>
                    <a:p>
                      <a:pPr lvl="0" algn="ctr">
                        <a:buNone/>
                      </a:pPr>
                      <a:r>
                        <a:rPr lang="en-US" sz="1600">
                          <a:effectLst/>
                          <a:latin typeface="Century Gothic"/>
                        </a:rPr>
                        <a:t>40</a:t>
                      </a:r>
                    </a:p>
                  </a:txBody>
                  <a:tcPr/>
                </a:tc>
                <a:extLst>
                  <a:ext uri="{0D108BD9-81ED-4DB2-BD59-A6C34878D82A}">
                    <a16:rowId xmlns:a16="http://schemas.microsoft.com/office/drawing/2014/main" val="3671111560"/>
                  </a:ext>
                </a:extLst>
              </a:tr>
              <a:tr h="269069">
                <a:tc>
                  <a:txBody>
                    <a:bodyPr/>
                    <a:lstStyle/>
                    <a:p>
                      <a:pPr lvl="0" algn="ctr">
                        <a:buNone/>
                      </a:pPr>
                      <a:r>
                        <a:rPr lang="en-US" sz="1600">
                          <a:effectLst/>
                          <a:latin typeface="Century Gothic"/>
                        </a:rPr>
                        <a:t>SIM-34</a:t>
                      </a:r>
                    </a:p>
                  </a:txBody>
                  <a:tcPr/>
                </a:tc>
                <a:tc>
                  <a:txBody>
                    <a:bodyPr/>
                    <a:lstStyle/>
                    <a:p>
                      <a:pPr lvl="0" algn="ctr">
                        <a:lnSpc>
                          <a:spcPct val="100000"/>
                        </a:lnSpc>
                        <a:spcBef>
                          <a:spcPts val="0"/>
                        </a:spcBef>
                        <a:spcAft>
                          <a:spcPts val="0"/>
                        </a:spcAft>
                        <a:buNone/>
                      </a:pPr>
                      <a:r>
                        <a:rPr lang="en-US"/>
                        <a:t>Research on </a:t>
                      </a:r>
                      <a:r>
                        <a:rPr lang="en-US" err="1"/>
                        <a:t>deepface</a:t>
                      </a:r>
                      <a:endParaRPr lang="en-US"/>
                    </a:p>
                  </a:txBody>
                  <a:tcPr/>
                </a:tc>
                <a:tc>
                  <a:txBody>
                    <a:bodyPr/>
                    <a:lstStyle/>
                    <a:p>
                      <a:pPr lvl="0" algn="ctr">
                        <a:buNone/>
                      </a:pPr>
                      <a:r>
                        <a:rPr lang="en-US" sz="1600">
                          <a:effectLst/>
                          <a:latin typeface="Century Gothic"/>
                        </a:rPr>
                        <a:t>4</a:t>
                      </a:r>
                    </a:p>
                  </a:txBody>
                  <a:tcPr/>
                </a:tc>
                <a:extLst>
                  <a:ext uri="{0D108BD9-81ED-4DB2-BD59-A6C34878D82A}">
                    <a16:rowId xmlns:a16="http://schemas.microsoft.com/office/drawing/2014/main" val="924359147"/>
                  </a:ext>
                </a:extLst>
              </a:tr>
              <a:tr h="468380">
                <a:tc>
                  <a:txBody>
                    <a:bodyPr/>
                    <a:lstStyle/>
                    <a:p>
                      <a:pPr lvl="0" algn="ctr">
                        <a:buNone/>
                      </a:pPr>
                      <a:r>
                        <a:rPr lang="en-US" sz="1600">
                          <a:effectLst/>
                          <a:latin typeface="Century Gothic"/>
                        </a:rPr>
                        <a:t>SIM-35</a:t>
                      </a:r>
                    </a:p>
                  </a:txBody>
                  <a:tcPr/>
                </a:tc>
                <a:tc>
                  <a:txBody>
                    <a:bodyPr/>
                    <a:lstStyle/>
                    <a:p>
                      <a:pPr lvl="0" algn="ctr">
                        <a:lnSpc>
                          <a:spcPct val="100000"/>
                        </a:lnSpc>
                        <a:spcBef>
                          <a:spcPts val="0"/>
                        </a:spcBef>
                        <a:spcAft>
                          <a:spcPts val="0"/>
                        </a:spcAft>
                        <a:buNone/>
                      </a:pPr>
                      <a:r>
                        <a:rPr lang="en-US"/>
                        <a:t>Create a web </a:t>
                      </a:r>
                      <a:r>
                        <a:rPr lang="en-US" err="1"/>
                        <a:t>api</a:t>
                      </a:r>
                      <a:r>
                        <a:rPr lang="en-US"/>
                        <a:t> using flask to connect to face recognition code</a:t>
                      </a:r>
                    </a:p>
                  </a:txBody>
                  <a:tcPr/>
                </a:tc>
                <a:tc>
                  <a:txBody>
                    <a:bodyPr/>
                    <a:lstStyle/>
                    <a:p>
                      <a:pPr lvl="0" algn="ctr">
                        <a:buNone/>
                      </a:pPr>
                      <a:r>
                        <a:rPr lang="en-US" sz="1600">
                          <a:effectLst/>
                          <a:latin typeface="Century Gothic"/>
                        </a:rPr>
                        <a:t>8</a:t>
                      </a:r>
                    </a:p>
                  </a:txBody>
                  <a:tcPr/>
                </a:tc>
                <a:extLst>
                  <a:ext uri="{0D108BD9-81ED-4DB2-BD59-A6C34878D82A}">
                    <a16:rowId xmlns:a16="http://schemas.microsoft.com/office/drawing/2014/main" val="1262727249"/>
                  </a:ext>
                </a:extLst>
              </a:tr>
              <a:tr h="269069">
                <a:tc>
                  <a:txBody>
                    <a:bodyPr/>
                    <a:lstStyle/>
                    <a:p>
                      <a:pPr lvl="0" algn="ctr">
                        <a:buNone/>
                      </a:pPr>
                      <a:r>
                        <a:rPr lang="en-US" sz="1600">
                          <a:effectLst/>
                          <a:latin typeface="Century Gothic"/>
                        </a:rPr>
                        <a:t>SIM-36</a:t>
                      </a:r>
                    </a:p>
                  </a:txBody>
                  <a:tcPr/>
                </a:tc>
                <a:tc>
                  <a:txBody>
                    <a:bodyPr/>
                    <a:lstStyle/>
                    <a:p>
                      <a:pPr lvl="0" algn="ctr">
                        <a:lnSpc>
                          <a:spcPct val="100000"/>
                        </a:lnSpc>
                        <a:spcBef>
                          <a:spcPts val="0"/>
                        </a:spcBef>
                        <a:spcAft>
                          <a:spcPts val="0"/>
                        </a:spcAft>
                        <a:buNone/>
                      </a:pPr>
                      <a:r>
                        <a:rPr lang="en-US"/>
                        <a:t>Implement face recognition in UI</a:t>
                      </a:r>
                    </a:p>
                  </a:txBody>
                  <a:tcPr/>
                </a:tc>
                <a:tc>
                  <a:txBody>
                    <a:bodyPr/>
                    <a:lstStyle/>
                    <a:p>
                      <a:pPr lvl="0" algn="ctr">
                        <a:buNone/>
                      </a:pPr>
                      <a:r>
                        <a:rPr lang="en-US" sz="1600" dirty="0">
                          <a:effectLst/>
                          <a:latin typeface="Century Gothic"/>
                        </a:rPr>
                        <a:t>14</a:t>
                      </a:r>
                    </a:p>
                  </a:txBody>
                  <a:tcPr/>
                </a:tc>
                <a:extLst>
                  <a:ext uri="{0D108BD9-81ED-4DB2-BD59-A6C34878D82A}">
                    <a16:rowId xmlns:a16="http://schemas.microsoft.com/office/drawing/2014/main" val="1929408264"/>
                  </a:ext>
                </a:extLst>
              </a:tr>
            </a:tbl>
          </a:graphicData>
        </a:graphic>
      </p:graphicFrame>
    </p:spTree>
    <p:extLst>
      <p:ext uri="{BB962C8B-B14F-4D97-AF65-F5344CB8AC3E}">
        <p14:creationId xmlns:p14="http://schemas.microsoft.com/office/powerpoint/2010/main" val="35878272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C6628C-DD53-110E-534F-C7B527DE85AE}"/>
              </a:ext>
            </a:extLst>
          </p:cNvPr>
          <p:cNvSpPr txBox="1"/>
          <p:nvPr/>
        </p:nvSpPr>
        <p:spPr>
          <a:xfrm>
            <a:off x="1473200" y="254000"/>
            <a:ext cx="3810000" cy="646331"/>
          </a:xfrm>
          <a:prstGeom prst="rect">
            <a:avLst/>
          </a:prstGeom>
          <a:noFill/>
        </p:spPr>
        <p:txBody>
          <a:bodyPr wrap="square" rtlCol="0">
            <a:spAutoFit/>
          </a:bodyPr>
          <a:lstStyle/>
          <a:p>
            <a:r>
              <a:rPr lang="en-US" sz="3600" dirty="0">
                <a:latin typeface="+mj-lt"/>
              </a:rPr>
              <a:t>Product Backlog</a:t>
            </a:r>
          </a:p>
        </p:txBody>
      </p:sp>
      <p:graphicFrame>
        <p:nvGraphicFramePr>
          <p:cNvPr id="4" name="Table 3">
            <a:extLst>
              <a:ext uri="{FF2B5EF4-FFF2-40B4-BE49-F238E27FC236}">
                <a16:creationId xmlns:a16="http://schemas.microsoft.com/office/drawing/2014/main" id="{698C8009-9D47-550E-54A7-45345F283185}"/>
              </a:ext>
            </a:extLst>
          </p:cNvPr>
          <p:cNvGraphicFramePr>
            <a:graphicFrameLocks noGrp="1"/>
          </p:cNvGraphicFramePr>
          <p:nvPr>
            <p:extLst>
              <p:ext uri="{D42A27DB-BD31-4B8C-83A1-F6EECF244321}">
                <p14:modId xmlns:p14="http://schemas.microsoft.com/office/powerpoint/2010/main" val="1843616583"/>
              </p:ext>
            </p:extLst>
          </p:nvPr>
        </p:nvGraphicFramePr>
        <p:xfrm>
          <a:off x="1473200" y="883217"/>
          <a:ext cx="10153399" cy="5466235"/>
        </p:xfrm>
        <a:graphic>
          <a:graphicData uri="http://schemas.openxmlformats.org/drawingml/2006/table">
            <a:tbl>
              <a:tblPr firstRow="1" bandRow="1">
                <a:tableStyleId>{5C22544A-7EE6-4342-B048-85BDC9FD1C3A}</a:tableStyleId>
              </a:tblPr>
              <a:tblGrid>
                <a:gridCol w="1740168">
                  <a:extLst>
                    <a:ext uri="{9D8B030D-6E8A-4147-A177-3AD203B41FA5}">
                      <a16:colId xmlns:a16="http://schemas.microsoft.com/office/drawing/2014/main" val="3617619001"/>
                    </a:ext>
                  </a:extLst>
                </a:gridCol>
                <a:gridCol w="5333304">
                  <a:extLst>
                    <a:ext uri="{9D8B030D-6E8A-4147-A177-3AD203B41FA5}">
                      <a16:colId xmlns:a16="http://schemas.microsoft.com/office/drawing/2014/main" val="1425926538"/>
                    </a:ext>
                  </a:extLst>
                </a:gridCol>
                <a:gridCol w="3079927">
                  <a:extLst>
                    <a:ext uri="{9D8B030D-6E8A-4147-A177-3AD203B41FA5}">
                      <a16:colId xmlns:a16="http://schemas.microsoft.com/office/drawing/2014/main" val="3270481870"/>
                    </a:ext>
                  </a:extLst>
                </a:gridCol>
              </a:tblGrid>
              <a:tr h="259104">
                <a:tc>
                  <a:txBody>
                    <a:bodyPr/>
                    <a:lstStyle/>
                    <a:p>
                      <a:pPr marL="0" marR="0" indent="457200">
                        <a:lnSpc>
                          <a:spcPct val="106000"/>
                        </a:lnSpc>
                        <a:spcBef>
                          <a:spcPts val="0"/>
                        </a:spcBef>
                        <a:spcAft>
                          <a:spcPts val="800"/>
                        </a:spcAft>
                      </a:pPr>
                      <a:r>
                        <a:rPr lang="en-US" sz="1600" kern="100">
                          <a:effectLst/>
                        </a:rPr>
                        <a:t>STORY ID</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1213" marR="91213" marT="45607" marB="45607"/>
                </a:tc>
                <a:tc>
                  <a:txBody>
                    <a:bodyPr/>
                    <a:lstStyle/>
                    <a:p>
                      <a:pPr marL="0" marR="0" indent="457200">
                        <a:lnSpc>
                          <a:spcPct val="106000"/>
                        </a:lnSpc>
                        <a:spcBef>
                          <a:spcPts val="0"/>
                        </a:spcBef>
                        <a:spcAft>
                          <a:spcPts val="800"/>
                        </a:spcAft>
                      </a:pPr>
                      <a:r>
                        <a:rPr lang="en-GB" sz="1600" kern="100">
                          <a:effectLst/>
                        </a:rPr>
                        <a:t>USER STORY</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1213" marR="91213" marT="45607" marB="45607"/>
                </a:tc>
                <a:tc>
                  <a:txBody>
                    <a:bodyPr/>
                    <a:lstStyle/>
                    <a:p>
                      <a:pPr marL="0" marR="0" indent="457200">
                        <a:lnSpc>
                          <a:spcPct val="106000"/>
                        </a:lnSpc>
                        <a:spcBef>
                          <a:spcPts val="0"/>
                        </a:spcBef>
                        <a:spcAft>
                          <a:spcPts val="800"/>
                        </a:spcAft>
                      </a:pPr>
                      <a:r>
                        <a:rPr lang="en-US" sz="1600" kern="100">
                          <a:effectLst/>
                        </a:rPr>
                        <a:t>STORY POINTS</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1213" marR="91213" marT="45607" marB="45607"/>
                </a:tc>
                <a:extLst>
                  <a:ext uri="{0D108BD9-81ED-4DB2-BD59-A6C34878D82A}">
                    <a16:rowId xmlns:a16="http://schemas.microsoft.com/office/drawing/2014/main" val="4104292503"/>
                  </a:ext>
                </a:extLst>
              </a:tr>
              <a:tr h="269069">
                <a:tc>
                  <a:txBody>
                    <a:bodyPr/>
                    <a:lstStyle/>
                    <a:p>
                      <a:pPr marL="0" marR="0" indent="457200" algn="ctr">
                        <a:lnSpc>
                          <a:spcPct val="106000"/>
                        </a:lnSpc>
                        <a:spcBef>
                          <a:spcPts val="0"/>
                        </a:spcBef>
                        <a:spcAft>
                          <a:spcPts val="800"/>
                        </a:spcAft>
                      </a:pPr>
                      <a:r>
                        <a:rPr lang="en-US" sz="1600" kern="100">
                          <a:effectLst/>
                        </a:rPr>
                        <a:t>SIM-20</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gn="ctr">
                        <a:lnSpc>
                          <a:spcPct val="106000"/>
                        </a:lnSpc>
                        <a:spcBef>
                          <a:spcPts val="0"/>
                        </a:spcBef>
                        <a:spcAft>
                          <a:spcPts val="800"/>
                        </a:spcAft>
                      </a:pPr>
                      <a:r>
                        <a:rPr lang="en-US" sz="1600" kern="0">
                          <a:effectLst/>
                          <a:latin typeface="+mn-lt"/>
                        </a:rPr>
                        <a:t>Enable attendance marking feature to room owners</a:t>
                      </a:r>
                      <a:endParaRPr lang="en-US" sz="1600" kern="100">
                        <a:effectLst/>
                        <a:latin typeface="+mn-lt"/>
                        <a:ea typeface="Calibri" panose="020F0502020204030204" pitchFamily="34" charset="0"/>
                        <a:cs typeface="Times New Roman" panose="02020603050405020304" pitchFamily="18" charset="0"/>
                      </a:endParaRPr>
                    </a:p>
                  </a:txBody>
                  <a:tcPr/>
                </a:tc>
                <a:tc>
                  <a:txBody>
                    <a:bodyPr/>
                    <a:lstStyle/>
                    <a:p>
                      <a:pPr marL="0" marR="0" indent="457200" algn="ctr">
                        <a:lnSpc>
                          <a:spcPct val="106000"/>
                        </a:lnSpc>
                        <a:spcBef>
                          <a:spcPts val="0"/>
                        </a:spcBef>
                        <a:spcAft>
                          <a:spcPts val="800"/>
                        </a:spcAft>
                      </a:pPr>
                      <a:r>
                        <a:rPr lang="en-US" sz="1600" kern="100">
                          <a:effectLst/>
                        </a:rPr>
                        <a:t>20</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574524048"/>
                  </a:ext>
                </a:extLst>
              </a:tr>
              <a:tr h="477578">
                <a:tc>
                  <a:txBody>
                    <a:bodyPr/>
                    <a:lstStyle/>
                    <a:p>
                      <a:pPr marL="0" marR="0" indent="457200" algn="ctr">
                        <a:lnSpc>
                          <a:spcPct val="106000"/>
                        </a:lnSpc>
                        <a:spcBef>
                          <a:spcPts val="0"/>
                        </a:spcBef>
                        <a:spcAft>
                          <a:spcPts val="800"/>
                        </a:spcAft>
                      </a:pPr>
                      <a:r>
                        <a:rPr lang="en-US" sz="1600" kern="100">
                          <a:effectLst/>
                        </a:rPr>
                        <a:t>SIM-30</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gn="ctr">
                        <a:lnSpc>
                          <a:spcPct val="106000"/>
                        </a:lnSpc>
                        <a:spcBef>
                          <a:spcPts val="0"/>
                        </a:spcBef>
                        <a:spcAft>
                          <a:spcPts val="800"/>
                        </a:spcAft>
                      </a:pPr>
                      <a:r>
                        <a:rPr lang="en-US" sz="1600" kern="0">
                          <a:effectLst/>
                          <a:latin typeface="+mn-lt"/>
                        </a:rPr>
                        <a:t>Test of whole application functionality</a:t>
                      </a:r>
                      <a:endParaRPr lang="en-US" sz="1600" kern="100">
                        <a:effectLst/>
                        <a:latin typeface="+mn-lt"/>
                        <a:ea typeface="Calibri" panose="020F0502020204030204" pitchFamily="34" charset="0"/>
                        <a:cs typeface="Times New Roman" panose="02020603050405020304" pitchFamily="18" charset="0"/>
                      </a:endParaRPr>
                    </a:p>
                  </a:txBody>
                  <a:tcPr/>
                </a:tc>
                <a:tc>
                  <a:txBody>
                    <a:bodyPr/>
                    <a:lstStyle/>
                    <a:p>
                      <a:pPr marL="0" marR="0" indent="457200" algn="ctr">
                        <a:lnSpc>
                          <a:spcPct val="106000"/>
                        </a:lnSpc>
                        <a:spcBef>
                          <a:spcPts val="0"/>
                        </a:spcBef>
                        <a:spcAft>
                          <a:spcPts val="800"/>
                        </a:spcAft>
                      </a:pPr>
                      <a:r>
                        <a:rPr lang="en-US" sz="1600" kern="100">
                          <a:effectLst/>
                        </a:rPr>
                        <a:t>13</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863637372"/>
                  </a:ext>
                </a:extLst>
              </a:tr>
              <a:tr h="269069">
                <a:tc>
                  <a:txBody>
                    <a:bodyPr/>
                    <a:lstStyle/>
                    <a:p>
                      <a:pPr marL="0" marR="0" algn="ctr">
                        <a:lnSpc>
                          <a:spcPct val="106000"/>
                        </a:lnSpc>
                        <a:spcBef>
                          <a:spcPts val="0"/>
                        </a:spcBef>
                        <a:spcAft>
                          <a:spcPts val="800"/>
                        </a:spcAft>
                      </a:pPr>
                      <a:r>
                        <a:rPr lang="en-US" sz="1600" kern="100">
                          <a:effectLst/>
                        </a:rPr>
                        <a:t>        SIM-17</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gn="ctr">
                        <a:lnSpc>
                          <a:spcPct val="106000"/>
                        </a:lnSpc>
                        <a:spcBef>
                          <a:spcPts val="0"/>
                        </a:spcBef>
                        <a:spcAft>
                          <a:spcPts val="800"/>
                        </a:spcAft>
                      </a:pPr>
                      <a:r>
                        <a:rPr lang="en-US" sz="1600" kern="0">
                          <a:effectLst/>
                          <a:latin typeface="+mn-lt"/>
                        </a:rPr>
                        <a:t>Implement UI to mark attendance</a:t>
                      </a:r>
                      <a:endParaRPr lang="en-US" sz="1600" kern="100">
                        <a:effectLst/>
                        <a:latin typeface="+mn-lt"/>
                        <a:ea typeface="Calibri" panose="020F0502020204030204" pitchFamily="34" charset="0"/>
                        <a:cs typeface="Times New Roman" panose="02020603050405020304" pitchFamily="18" charset="0"/>
                      </a:endParaRPr>
                    </a:p>
                  </a:txBody>
                  <a:tcPr/>
                </a:tc>
                <a:tc>
                  <a:txBody>
                    <a:bodyPr/>
                    <a:lstStyle/>
                    <a:p>
                      <a:pPr marL="0" marR="0" algn="ctr">
                        <a:lnSpc>
                          <a:spcPct val="106000"/>
                        </a:lnSpc>
                        <a:spcBef>
                          <a:spcPts val="0"/>
                        </a:spcBef>
                        <a:spcAft>
                          <a:spcPts val="800"/>
                        </a:spcAft>
                      </a:pPr>
                      <a:r>
                        <a:rPr lang="en-US" sz="1600" kern="100">
                          <a:effectLst/>
                        </a:rPr>
                        <a:t>         13</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361376936"/>
                  </a:ext>
                </a:extLst>
              </a:tr>
              <a:tr h="428517">
                <a:tc>
                  <a:txBody>
                    <a:bodyPr/>
                    <a:lstStyle/>
                    <a:p>
                      <a:pPr marL="0" marR="0" indent="457200" algn="ctr">
                        <a:lnSpc>
                          <a:spcPct val="106000"/>
                        </a:lnSpc>
                        <a:spcBef>
                          <a:spcPts val="0"/>
                        </a:spcBef>
                        <a:spcAft>
                          <a:spcPts val="800"/>
                        </a:spcAft>
                      </a:pPr>
                      <a:r>
                        <a:rPr lang="en-US" sz="1600" kern="100">
                          <a:effectLst/>
                        </a:rPr>
                        <a:t>SIM -28</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lgn="ctr">
                        <a:lnSpc>
                          <a:spcPct val="106000"/>
                        </a:lnSpc>
                        <a:spcBef>
                          <a:spcPts val="0"/>
                        </a:spcBef>
                        <a:spcAft>
                          <a:spcPts val="800"/>
                        </a:spcAft>
                      </a:pPr>
                      <a:r>
                        <a:rPr lang="en-US" sz="1600" kern="0">
                          <a:effectLst/>
                          <a:latin typeface="+mn-lt"/>
                        </a:rPr>
                        <a:t>Technical paper and documentation</a:t>
                      </a:r>
                      <a:endParaRPr lang="en-US" sz="1600" kern="100">
                        <a:effectLst/>
                        <a:latin typeface="+mn-lt"/>
                        <a:ea typeface="Calibri" panose="020F0502020204030204" pitchFamily="34" charset="0"/>
                        <a:cs typeface="Times New Roman" panose="02020603050405020304" pitchFamily="18" charset="0"/>
                      </a:endParaRPr>
                    </a:p>
                  </a:txBody>
                  <a:tcPr/>
                </a:tc>
                <a:tc>
                  <a:txBody>
                    <a:bodyPr/>
                    <a:lstStyle/>
                    <a:p>
                      <a:pPr marL="0" marR="0" indent="457200" algn="ctr">
                        <a:lnSpc>
                          <a:spcPct val="106000"/>
                        </a:lnSpc>
                        <a:spcBef>
                          <a:spcPts val="0"/>
                        </a:spcBef>
                        <a:spcAft>
                          <a:spcPts val="800"/>
                        </a:spcAft>
                      </a:pPr>
                      <a:r>
                        <a:rPr lang="en-US" sz="1600" kern="100">
                          <a:effectLst/>
                        </a:rPr>
                        <a:t>20</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677660131"/>
                  </a:ext>
                </a:extLst>
              </a:tr>
              <a:tr h="249137">
                <a:tc>
                  <a:txBody>
                    <a:bodyPr/>
                    <a:lstStyle/>
                    <a:p>
                      <a:pPr marL="0" marR="0" indent="457200" algn="ctr">
                        <a:lnSpc>
                          <a:spcPct val="106000"/>
                        </a:lnSpc>
                        <a:spcBef>
                          <a:spcPts val="0"/>
                        </a:spcBef>
                        <a:spcAft>
                          <a:spcPts val="800"/>
                        </a:spcAft>
                      </a:pPr>
                      <a:r>
                        <a:rPr lang="en-GB" sz="1600" kern="100">
                          <a:effectLst/>
                        </a:rPr>
                        <a:t>SIM-29</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lgn="ctr">
                        <a:lnSpc>
                          <a:spcPct val="106000"/>
                        </a:lnSpc>
                        <a:spcBef>
                          <a:spcPts val="0"/>
                        </a:spcBef>
                        <a:spcAft>
                          <a:spcPts val="800"/>
                        </a:spcAft>
                      </a:pPr>
                      <a:r>
                        <a:rPr lang="en-US" sz="1600" kern="0">
                          <a:effectLst/>
                          <a:latin typeface="+mn-lt"/>
                        </a:rPr>
                        <a:t>Deployment Procedure</a:t>
                      </a:r>
                      <a:endParaRPr lang="en-US" sz="1600" kern="100">
                        <a:effectLst/>
                        <a:latin typeface="+mn-lt"/>
                        <a:ea typeface="Calibri" panose="020F0502020204030204" pitchFamily="34" charset="0"/>
                        <a:cs typeface="Times New Roman" panose="02020603050405020304" pitchFamily="18" charset="0"/>
                      </a:endParaRPr>
                    </a:p>
                  </a:txBody>
                  <a:tcPr/>
                </a:tc>
                <a:tc>
                  <a:txBody>
                    <a:bodyPr/>
                    <a:lstStyle/>
                    <a:p>
                      <a:pPr marL="0" marR="0" indent="457200" algn="ctr">
                        <a:lnSpc>
                          <a:spcPct val="106000"/>
                        </a:lnSpc>
                        <a:spcBef>
                          <a:spcPts val="0"/>
                        </a:spcBef>
                        <a:spcAft>
                          <a:spcPts val="800"/>
                        </a:spcAft>
                      </a:pPr>
                      <a:r>
                        <a:rPr lang="en-US" sz="1600" kern="100">
                          <a:effectLst/>
                        </a:rPr>
                        <a:t>13</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320441355"/>
                  </a:ext>
                </a:extLst>
              </a:tr>
              <a:tr h="428517">
                <a:tc>
                  <a:txBody>
                    <a:bodyPr/>
                    <a:lstStyle/>
                    <a:p>
                      <a:pPr marL="0" marR="0" indent="457200" algn="ctr">
                        <a:lnSpc>
                          <a:spcPct val="106000"/>
                        </a:lnSpc>
                        <a:spcBef>
                          <a:spcPts val="0"/>
                        </a:spcBef>
                        <a:spcAft>
                          <a:spcPts val="800"/>
                        </a:spcAft>
                      </a:pPr>
                      <a:r>
                        <a:rPr lang="en-GB" sz="1600" kern="100">
                          <a:effectLst/>
                        </a:rPr>
                        <a:t>SIM-22</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lgn="ctr">
                        <a:lnSpc>
                          <a:spcPct val="106000"/>
                        </a:lnSpc>
                        <a:spcBef>
                          <a:spcPts val="0"/>
                        </a:spcBef>
                        <a:spcAft>
                          <a:spcPts val="800"/>
                        </a:spcAft>
                      </a:pPr>
                      <a:r>
                        <a:rPr lang="en-US" sz="1600" kern="0">
                          <a:effectLst/>
                          <a:latin typeface="+mn-lt"/>
                        </a:rPr>
                        <a:t>Test whole application and implementation of auto attendance system</a:t>
                      </a:r>
                      <a:endParaRPr lang="en-US" sz="1600" kern="100">
                        <a:effectLst/>
                        <a:latin typeface="+mn-lt"/>
                        <a:ea typeface="Calibri" panose="020F0502020204030204" pitchFamily="34" charset="0"/>
                        <a:cs typeface="Times New Roman" panose="02020603050405020304" pitchFamily="18" charset="0"/>
                      </a:endParaRPr>
                    </a:p>
                  </a:txBody>
                  <a:tcPr/>
                </a:tc>
                <a:tc>
                  <a:txBody>
                    <a:bodyPr/>
                    <a:lstStyle/>
                    <a:p>
                      <a:pPr marL="0" marR="0" indent="457200" algn="ctr">
                        <a:lnSpc>
                          <a:spcPct val="106000"/>
                        </a:lnSpc>
                        <a:spcBef>
                          <a:spcPts val="0"/>
                        </a:spcBef>
                        <a:spcAft>
                          <a:spcPts val="800"/>
                        </a:spcAft>
                      </a:pPr>
                      <a:r>
                        <a:rPr lang="en-US" sz="1600" kern="100">
                          <a:effectLst/>
                        </a:rPr>
                        <a:t>20</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734503275"/>
                  </a:ext>
                </a:extLst>
              </a:tr>
              <a:tr h="468380">
                <a:tc>
                  <a:txBody>
                    <a:bodyPr/>
                    <a:lstStyle/>
                    <a:p>
                      <a:pPr marL="0" lvl="0" algn="ctr" rtl="0">
                        <a:spcBef>
                          <a:spcPts val="0"/>
                        </a:spcBef>
                        <a:spcAft>
                          <a:spcPts val="0"/>
                        </a:spcAft>
                        <a:buNone/>
                      </a:pPr>
                      <a:r>
                        <a:rPr lang="en-US" sz="1500" b="0" i="0" u="none" strike="noStrike" kern="1200">
                          <a:solidFill>
                            <a:srgbClr val="000000"/>
                          </a:solidFill>
                          <a:effectLst/>
                          <a:latin typeface="Neue Haas Grotesk Text Pro"/>
                        </a:rPr>
                        <a:t>          SIM-42</a:t>
                      </a:r>
                      <a:endParaRPr lang="en-US" sz="1800" b="0" i="0" u="none" strike="noStrike">
                        <a:effectLst/>
                        <a:latin typeface="Arial"/>
                      </a:endParaRPr>
                    </a:p>
                  </a:txBody>
                  <a:tcPr/>
                </a:tc>
                <a:tc>
                  <a:txBody>
                    <a:bodyPr/>
                    <a:lstStyle/>
                    <a:p>
                      <a:pPr marL="0" lvl="0" algn="ctr" rtl="0">
                        <a:spcBef>
                          <a:spcPts val="0"/>
                        </a:spcBef>
                        <a:spcAft>
                          <a:spcPts val="0"/>
                        </a:spcAft>
                        <a:buNone/>
                      </a:pPr>
                      <a:r>
                        <a:rPr lang="en-US" sz="1600" b="0" i="0" u="none" strike="noStrike" kern="1200">
                          <a:solidFill>
                            <a:srgbClr val="000000"/>
                          </a:solidFill>
                          <a:effectLst/>
                          <a:latin typeface="+mn-lt"/>
                        </a:rPr>
                        <a:t>Create login and signup pages</a:t>
                      </a:r>
                      <a:endParaRPr lang="en-US" sz="1600" b="0" i="0" u="none" strike="noStrike">
                        <a:effectLst/>
                        <a:latin typeface="+mn-lt"/>
                      </a:endParaRPr>
                    </a:p>
                  </a:txBody>
                  <a:tcPr/>
                </a:tc>
                <a:tc>
                  <a:txBody>
                    <a:bodyPr/>
                    <a:lstStyle/>
                    <a:p>
                      <a:pPr marL="0" lvl="0" algn="l" rtl="0">
                        <a:spcBef>
                          <a:spcPts val="0"/>
                        </a:spcBef>
                        <a:spcAft>
                          <a:spcPts val="0"/>
                        </a:spcAft>
                        <a:buNone/>
                      </a:pPr>
                      <a:r>
                        <a:rPr lang="en-US" sz="1500" b="0" i="0" u="none" strike="noStrike" kern="1200">
                          <a:solidFill>
                            <a:srgbClr val="000000"/>
                          </a:solidFill>
                          <a:effectLst/>
                          <a:latin typeface="Neue Haas Grotesk Text Pro"/>
                        </a:rPr>
                        <a:t>                                 8</a:t>
                      </a:r>
                      <a:endParaRPr lang="en-US" sz="1800" b="0" i="0" u="none" strike="noStrike">
                        <a:effectLst/>
                        <a:latin typeface="Arial"/>
                      </a:endParaRPr>
                    </a:p>
                  </a:txBody>
                  <a:tcPr/>
                </a:tc>
                <a:extLst>
                  <a:ext uri="{0D108BD9-81ED-4DB2-BD59-A6C34878D82A}">
                    <a16:rowId xmlns:a16="http://schemas.microsoft.com/office/drawing/2014/main" val="1421526234"/>
                  </a:ext>
                </a:extLst>
              </a:tr>
              <a:tr h="428517">
                <a:tc>
                  <a:txBody>
                    <a:bodyPr/>
                    <a:lstStyle/>
                    <a:p>
                      <a:pPr marL="0" lvl="0" algn="ctr" rtl="0">
                        <a:spcBef>
                          <a:spcPts val="0"/>
                        </a:spcBef>
                        <a:spcAft>
                          <a:spcPts val="0"/>
                        </a:spcAft>
                        <a:buNone/>
                      </a:pPr>
                      <a:r>
                        <a:rPr lang="en-US" sz="1500" b="0" i="0" u="none" strike="noStrike" kern="1200">
                          <a:solidFill>
                            <a:srgbClr val="000000"/>
                          </a:solidFill>
                          <a:effectLst/>
                          <a:latin typeface="Neue Haas Grotesk Text Pro"/>
                        </a:rPr>
                        <a:t>          SIM-43</a:t>
                      </a:r>
                      <a:endParaRPr lang="en-US" sz="1800" b="0" i="0" u="none" strike="noStrike">
                        <a:effectLst/>
                        <a:latin typeface="Arial"/>
                      </a:endParaRPr>
                    </a:p>
                  </a:txBody>
                  <a:tcPr/>
                </a:tc>
                <a:tc>
                  <a:txBody>
                    <a:bodyPr/>
                    <a:lstStyle/>
                    <a:p>
                      <a:pPr marL="0" lvl="0" algn="ctr" rtl="0">
                        <a:spcBef>
                          <a:spcPts val="0"/>
                        </a:spcBef>
                        <a:spcAft>
                          <a:spcPts val="0"/>
                        </a:spcAft>
                        <a:buNone/>
                      </a:pPr>
                      <a:r>
                        <a:rPr lang="en-US" sz="1600" b="0" i="0" u="none" strike="noStrike" kern="1200">
                          <a:solidFill>
                            <a:schemeClr val="tx1"/>
                          </a:solidFill>
                          <a:effectLst/>
                          <a:latin typeface="+mn-lt"/>
                        </a:rPr>
                        <a:t>create tables and stored procedures for authentication</a:t>
                      </a:r>
                      <a:endParaRPr lang="en-US" sz="1600" b="0" i="0" u="none" strike="noStrike">
                        <a:solidFill>
                          <a:schemeClr val="tx1"/>
                        </a:solidFill>
                        <a:effectLst/>
                        <a:latin typeface="+mn-lt"/>
                      </a:endParaRPr>
                    </a:p>
                  </a:txBody>
                  <a:tcPr/>
                </a:tc>
                <a:tc>
                  <a:txBody>
                    <a:bodyPr/>
                    <a:lstStyle/>
                    <a:p>
                      <a:pPr marL="0" lvl="0" algn="l" rtl="0">
                        <a:spcBef>
                          <a:spcPts val="0"/>
                        </a:spcBef>
                        <a:spcAft>
                          <a:spcPts val="0"/>
                        </a:spcAft>
                        <a:buNone/>
                      </a:pPr>
                      <a:r>
                        <a:rPr lang="en-US" sz="1500" b="0" i="0" u="none" strike="noStrike" kern="1200">
                          <a:solidFill>
                            <a:srgbClr val="000000"/>
                          </a:solidFill>
                          <a:effectLst/>
                          <a:latin typeface="Neue Haas Grotesk Text Pro"/>
                        </a:rPr>
                        <a:t>                                 8</a:t>
                      </a:r>
                      <a:endParaRPr lang="en-US" sz="1800" b="0" i="0" u="none" strike="noStrike">
                        <a:effectLst/>
                        <a:latin typeface="Arial"/>
                      </a:endParaRPr>
                    </a:p>
                  </a:txBody>
                  <a:tcPr/>
                </a:tc>
                <a:extLst>
                  <a:ext uri="{0D108BD9-81ED-4DB2-BD59-A6C34878D82A}">
                    <a16:rowId xmlns:a16="http://schemas.microsoft.com/office/drawing/2014/main" val="3686587314"/>
                  </a:ext>
                </a:extLst>
              </a:tr>
              <a:tr h="468380">
                <a:tc>
                  <a:txBody>
                    <a:bodyPr/>
                    <a:lstStyle/>
                    <a:p>
                      <a:pPr marL="0" lvl="0" algn="ctr" rtl="0">
                        <a:spcBef>
                          <a:spcPts val="0"/>
                        </a:spcBef>
                        <a:spcAft>
                          <a:spcPts val="0"/>
                        </a:spcAft>
                        <a:buNone/>
                      </a:pPr>
                      <a:r>
                        <a:rPr lang="en-US" sz="1500" b="0" i="0" u="none" strike="noStrike" kern="1200">
                          <a:solidFill>
                            <a:srgbClr val="000000"/>
                          </a:solidFill>
                          <a:effectLst/>
                          <a:latin typeface="Neue Haas Grotesk Text Pro"/>
                        </a:rPr>
                        <a:t>          SIM-45</a:t>
                      </a:r>
                      <a:endParaRPr lang="en-US" sz="1800" b="0" i="0" u="none" strike="noStrike">
                        <a:effectLst/>
                        <a:latin typeface="Arial"/>
                      </a:endParaRPr>
                    </a:p>
                  </a:txBody>
                  <a:tcPr/>
                </a:tc>
                <a:tc>
                  <a:txBody>
                    <a:bodyPr/>
                    <a:lstStyle/>
                    <a:p>
                      <a:pPr marL="0" lvl="0" algn="ctr" rtl="0">
                        <a:spcBef>
                          <a:spcPts val="0"/>
                        </a:spcBef>
                        <a:spcAft>
                          <a:spcPts val="0"/>
                        </a:spcAft>
                        <a:buNone/>
                      </a:pPr>
                      <a:r>
                        <a:rPr lang="en-US" sz="1600" b="0" i="0" u="none" strike="noStrike" kern="1200">
                          <a:solidFill>
                            <a:schemeClr val="tx1"/>
                          </a:solidFill>
                          <a:effectLst/>
                          <a:latin typeface="+mn-lt"/>
                        </a:rPr>
                        <a:t>implement backend authentication using JWT token</a:t>
                      </a:r>
                      <a:endParaRPr lang="en-US" sz="1600" b="0" i="0" u="none" strike="noStrike">
                        <a:solidFill>
                          <a:schemeClr val="tx1"/>
                        </a:solidFill>
                        <a:effectLst/>
                        <a:latin typeface="+mn-lt"/>
                      </a:endParaRPr>
                    </a:p>
                  </a:txBody>
                  <a:tcPr/>
                </a:tc>
                <a:tc>
                  <a:txBody>
                    <a:bodyPr/>
                    <a:lstStyle/>
                    <a:p>
                      <a:pPr marL="0" lvl="0" algn="l" rtl="0">
                        <a:spcBef>
                          <a:spcPts val="0"/>
                        </a:spcBef>
                        <a:spcAft>
                          <a:spcPts val="0"/>
                        </a:spcAft>
                        <a:buNone/>
                      </a:pPr>
                      <a:r>
                        <a:rPr lang="en-US" sz="1500" b="0" i="0" u="none" strike="noStrike" kern="1200">
                          <a:solidFill>
                            <a:srgbClr val="000000"/>
                          </a:solidFill>
                          <a:effectLst/>
                          <a:latin typeface="Neue Haas Grotesk Text Pro"/>
                        </a:rPr>
                        <a:t>                                13</a:t>
                      </a:r>
                      <a:endParaRPr lang="en-US" sz="1800" b="0" i="0" u="none" strike="noStrike">
                        <a:effectLst/>
                        <a:latin typeface="Arial"/>
                      </a:endParaRPr>
                    </a:p>
                  </a:txBody>
                  <a:tcPr/>
                </a:tc>
                <a:extLst>
                  <a:ext uri="{0D108BD9-81ED-4DB2-BD59-A6C34878D82A}">
                    <a16:rowId xmlns:a16="http://schemas.microsoft.com/office/drawing/2014/main" val="590371332"/>
                  </a:ext>
                </a:extLst>
              </a:tr>
              <a:tr h="438484">
                <a:tc>
                  <a:txBody>
                    <a:bodyPr/>
                    <a:lstStyle/>
                    <a:p>
                      <a:pPr marL="0" lvl="0" algn="ctr" rtl="0">
                        <a:spcBef>
                          <a:spcPts val="0"/>
                        </a:spcBef>
                        <a:spcAft>
                          <a:spcPts val="0"/>
                        </a:spcAft>
                        <a:buNone/>
                      </a:pPr>
                      <a:r>
                        <a:rPr lang="en-US" sz="1500" b="0" i="0" u="none" strike="noStrike" kern="1200">
                          <a:solidFill>
                            <a:srgbClr val="000000"/>
                          </a:solidFill>
                          <a:effectLst/>
                          <a:latin typeface="Neue Haas Grotesk Text Pro"/>
                        </a:rPr>
                        <a:t>          SIM -44</a:t>
                      </a:r>
                      <a:endParaRPr lang="en-US" sz="1800" b="0" i="0" u="none" strike="noStrike">
                        <a:effectLst/>
                        <a:latin typeface="Arial"/>
                      </a:endParaRPr>
                    </a:p>
                  </a:txBody>
                  <a:tcPr/>
                </a:tc>
                <a:tc>
                  <a:txBody>
                    <a:bodyPr/>
                    <a:lstStyle/>
                    <a:p>
                      <a:pPr marL="0" lvl="0" algn="ctr" rtl="0">
                        <a:spcBef>
                          <a:spcPts val="0"/>
                        </a:spcBef>
                        <a:spcAft>
                          <a:spcPts val="0"/>
                        </a:spcAft>
                        <a:buNone/>
                      </a:pPr>
                      <a:r>
                        <a:rPr lang="en-US" sz="1600" b="0" i="0" u="none" strike="noStrike" kern="1200">
                          <a:solidFill>
                            <a:schemeClr val="tx1"/>
                          </a:solidFill>
                          <a:effectLst/>
                          <a:latin typeface="+mn-lt"/>
                        </a:rPr>
                        <a:t>create APIs for user signup and login</a:t>
                      </a:r>
                      <a:endParaRPr lang="en-US" sz="1600" b="0" i="0" u="none" strike="noStrike">
                        <a:solidFill>
                          <a:schemeClr val="tx1"/>
                        </a:solidFill>
                        <a:effectLst/>
                        <a:latin typeface="+mn-lt"/>
                      </a:endParaRPr>
                    </a:p>
                  </a:txBody>
                  <a:tcPr/>
                </a:tc>
                <a:tc>
                  <a:txBody>
                    <a:bodyPr/>
                    <a:lstStyle/>
                    <a:p>
                      <a:pPr marL="0" lvl="0" algn="l" rtl="0">
                        <a:spcBef>
                          <a:spcPts val="0"/>
                        </a:spcBef>
                        <a:spcAft>
                          <a:spcPts val="0"/>
                        </a:spcAft>
                        <a:buNone/>
                      </a:pPr>
                      <a:r>
                        <a:rPr lang="en-US" sz="1500" b="0" i="0" u="none" strike="noStrike" kern="1200">
                          <a:solidFill>
                            <a:srgbClr val="000000"/>
                          </a:solidFill>
                          <a:effectLst/>
                          <a:latin typeface="Neue Haas Grotesk Text Pro"/>
                        </a:rPr>
                        <a:t>                                13</a:t>
                      </a:r>
                      <a:endParaRPr lang="en-US" sz="1800" b="0" i="0" u="none" strike="noStrike">
                        <a:effectLst/>
                        <a:latin typeface="Arial"/>
                      </a:endParaRPr>
                    </a:p>
                  </a:txBody>
                  <a:tcPr/>
                </a:tc>
                <a:extLst>
                  <a:ext uri="{0D108BD9-81ED-4DB2-BD59-A6C34878D82A}">
                    <a16:rowId xmlns:a16="http://schemas.microsoft.com/office/drawing/2014/main" val="3671111560"/>
                  </a:ext>
                </a:extLst>
              </a:tr>
              <a:tr h="269069">
                <a:tc>
                  <a:txBody>
                    <a:bodyPr/>
                    <a:lstStyle/>
                    <a:p>
                      <a:pPr marL="0" lvl="0" algn="ctr" rtl="0">
                        <a:spcBef>
                          <a:spcPts val="0"/>
                        </a:spcBef>
                        <a:spcAft>
                          <a:spcPts val="0"/>
                        </a:spcAft>
                        <a:buNone/>
                      </a:pPr>
                      <a:r>
                        <a:rPr lang="en-GB" sz="1500" b="0" i="0" u="none" strike="noStrike" kern="1200">
                          <a:solidFill>
                            <a:srgbClr val="000000"/>
                          </a:solidFill>
                          <a:effectLst/>
                          <a:latin typeface="Neue Haas Grotesk Text Pro"/>
                        </a:rPr>
                        <a:t>         SIM-47</a:t>
                      </a:r>
                      <a:endParaRPr lang="en-GB" sz="1800" b="0" i="0" u="none" strike="noStrike">
                        <a:effectLst/>
                        <a:latin typeface="Arial"/>
                      </a:endParaRPr>
                    </a:p>
                  </a:txBody>
                  <a:tcPr/>
                </a:tc>
                <a:tc>
                  <a:txBody>
                    <a:bodyPr/>
                    <a:lstStyle/>
                    <a:p>
                      <a:pPr marL="0" lvl="0" algn="ctr" rtl="0">
                        <a:spcBef>
                          <a:spcPts val="0"/>
                        </a:spcBef>
                        <a:spcAft>
                          <a:spcPts val="0"/>
                        </a:spcAft>
                        <a:buNone/>
                      </a:pPr>
                      <a:r>
                        <a:rPr lang="en-US" sz="1600" b="0" i="0" u="none" strike="noStrike" kern="1200">
                          <a:solidFill>
                            <a:schemeClr val="tx1"/>
                          </a:solidFill>
                          <a:effectLst/>
                          <a:latin typeface="+mn-lt"/>
                        </a:rPr>
                        <a:t>testing login and signup features</a:t>
                      </a:r>
                      <a:endParaRPr lang="en-US" sz="1600" b="0" i="0" u="none" strike="noStrike">
                        <a:solidFill>
                          <a:schemeClr val="tx1"/>
                        </a:solidFill>
                        <a:effectLst/>
                        <a:latin typeface="+mn-lt"/>
                      </a:endParaRPr>
                    </a:p>
                  </a:txBody>
                  <a:tcPr/>
                </a:tc>
                <a:tc>
                  <a:txBody>
                    <a:bodyPr/>
                    <a:lstStyle/>
                    <a:p>
                      <a:pPr marL="0" lvl="0" algn="l" rtl="0">
                        <a:spcBef>
                          <a:spcPts val="0"/>
                        </a:spcBef>
                        <a:spcAft>
                          <a:spcPts val="0"/>
                        </a:spcAft>
                        <a:buNone/>
                      </a:pPr>
                      <a:r>
                        <a:rPr lang="en-US" sz="1500" b="0" i="0" u="none" strike="noStrike" kern="1200">
                          <a:solidFill>
                            <a:srgbClr val="000000"/>
                          </a:solidFill>
                          <a:effectLst/>
                          <a:latin typeface="Neue Haas Grotesk Text Pro"/>
                        </a:rPr>
                        <a:t>                                 13</a:t>
                      </a:r>
                      <a:endParaRPr lang="en-US" sz="1800" b="0" i="0" u="none" strike="noStrike">
                        <a:effectLst/>
                        <a:latin typeface="Arial"/>
                      </a:endParaRPr>
                    </a:p>
                  </a:txBody>
                  <a:tcPr/>
                </a:tc>
                <a:extLst>
                  <a:ext uri="{0D108BD9-81ED-4DB2-BD59-A6C34878D82A}">
                    <a16:rowId xmlns:a16="http://schemas.microsoft.com/office/drawing/2014/main" val="924359147"/>
                  </a:ext>
                </a:extLst>
              </a:tr>
              <a:tr h="468380">
                <a:tc>
                  <a:txBody>
                    <a:bodyPr/>
                    <a:lstStyle/>
                    <a:p>
                      <a:pPr marL="0" lvl="0" algn="ctr" rtl="0">
                        <a:spcBef>
                          <a:spcPts val="0"/>
                        </a:spcBef>
                        <a:spcAft>
                          <a:spcPts val="0"/>
                        </a:spcAft>
                        <a:buNone/>
                      </a:pPr>
                      <a:r>
                        <a:rPr lang="en-GB" sz="1500" b="0" i="0" u="none" strike="noStrike" kern="1200">
                          <a:solidFill>
                            <a:srgbClr val="000000"/>
                          </a:solidFill>
                          <a:effectLst/>
                          <a:latin typeface="Neue Haas Grotesk Text Pro"/>
                        </a:rPr>
                        <a:t>           SIM-46</a:t>
                      </a:r>
                      <a:endParaRPr lang="en-GB" sz="1800" b="0" i="0" u="none" strike="noStrike">
                        <a:effectLst/>
                        <a:latin typeface="Arial"/>
                      </a:endParaRPr>
                    </a:p>
                  </a:txBody>
                  <a:tcPr/>
                </a:tc>
                <a:tc>
                  <a:txBody>
                    <a:bodyPr/>
                    <a:lstStyle/>
                    <a:p>
                      <a:pPr marL="0" lvl="0" algn="ctr" rtl="0">
                        <a:spcBef>
                          <a:spcPts val="0"/>
                        </a:spcBef>
                        <a:spcAft>
                          <a:spcPts val="0"/>
                        </a:spcAft>
                        <a:buNone/>
                      </a:pPr>
                      <a:r>
                        <a:rPr lang="en-US" sz="1600" b="0" i="0" u="none" strike="noStrike" kern="1200">
                          <a:solidFill>
                            <a:schemeClr val="tx1"/>
                          </a:solidFill>
                          <a:effectLst/>
                          <a:latin typeface="+mn-lt"/>
                        </a:rPr>
                        <a:t>integration of authentication with existing application</a:t>
                      </a:r>
                      <a:endParaRPr lang="en-US" sz="1600" b="0" i="0" u="none" strike="noStrike">
                        <a:solidFill>
                          <a:schemeClr val="tx1"/>
                        </a:solidFill>
                        <a:effectLst/>
                        <a:latin typeface="+mn-lt"/>
                      </a:endParaRPr>
                    </a:p>
                  </a:txBody>
                  <a:tcPr/>
                </a:tc>
                <a:tc>
                  <a:txBody>
                    <a:bodyPr/>
                    <a:lstStyle/>
                    <a:p>
                      <a:pPr marL="0" lvl="0" algn="l" rtl="0">
                        <a:spcBef>
                          <a:spcPts val="0"/>
                        </a:spcBef>
                        <a:spcAft>
                          <a:spcPts val="0"/>
                        </a:spcAft>
                        <a:buNone/>
                      </a:pPr>
                      <a:r>
                        <a:rPr lang="en-US" sz="1500" b="0" i="0" u="none" strike="noStrike" kern="1200">
                          <a:solidFill>
                            <a:srgbClr val="000000"/>
                          </a:solidFill>
                          <a:effectLst/>
                          <a:latin typeface="Neue Haas Grotesk Text Pro"/>
                        </a:rPr>
                        <a:t>                                 5</a:t>
                      </a:r>
                      <a:endParaRPr lang="en-US" sz="1800" b="0" i="0" u="none" strike="noStrike">
                        <a:effectLst/>
                        <a:latin typeface="Arial"/>
                      </a:endParaRPr>
                    </a:p>
                  </a:txBody>
                  <a:tcPr/>
                </a:tc>
                <a:extLst>
                  <a:ext uri="{0D108BD9-81ED-4DB2-BD59-A6C34878D82A}">
                    <a16:rowId xmlns:a16="http://schemas.microsoft.com/office/drawing/2014/main" val="1262727249"/>
                  </a:ext>
                </a:extLst>
              </a:tr>
            </a:tbl>
          </a:graphicData>
        </a:graphic>
      </p:graphicFrame>
    </p:spTree>
    <p:extLst>
      <p:ext uri="{BB962C8B-B14F-4D97-AF65-F5344CB8AC3E}">
        <p14:creationId xmlns:p14="http://schemas.microsoft.com/office/powerpoint/2010/main" val="2564462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7710" y="455362"/>
            <a:ext cx="9486690" cy="791547"/>
          </a:xfrm>
        </p:spPr>
        <p:txBody>
          <a:bodyPr/>
          <a:lstStyle/>
          <a:p>
            <a:r>
              <a:rPr lang="en-US"/>
              <a:t>Team Working Agreement</a:t>
            </a:r>
          </a:p>
        </p:txBody>
      </p:sp>
      <p:sp>
        <p:nvSpPr>
          <p:cNvPr id="6" name="TextBox 5"/>
          <p:cNvSpPr txBox="1"/>
          <p:nvPr/>
        </p:nvSpPr>
        <p:spPr>
          <a:xfrm>
            <a:off x="1213504" y="1305341"/>
            <a:ext cx="4882496" cy="4893647"/>
          </a:xfrm>
          <a:prstGeom prst="rect">
            <a:avLst/>
          </a:prstGeom>
          <a:noFill/>
        </p:spPr>
        <p:txBody>
          <a:bodyPr wrap="square" rtlCol="0">
            <a:spAutoFit/>
          </a:bodyPr>
          <a:lstStyle/>
          <a:p>
            <a:r>
              <a:rPr lang="en-US" sz="1400"/>
              <a:t>Participation:​</a:t>
            </a:r>
          </a:p>
          <a:p>
            <a:r>
              <a:rPr lang="en-US" sz="1400"/>
              <a:t>All the team members are expected to involve in project discussions and attend the meetings promptly. Absence during multiple meetings will affect the team’s performance and efficiency. ​</a:t>
            </a:r>
          </a:p>
          <a:p>
            <a:r>
              <a:rPr lang="en-US" sz="1400"/>
              <a:t>The team member can discuss beforehand with the team leader if he/she is going to miss the meeting or make it up for it before the next meeting is scheduled.</a:t>
            </a:r>
          </a:p>
          <a:p>
            <a:r>
              <a:rPr lang="en-US" sz="1400"/>
              <a:t>​</a:t>
            </a:r>
          </a:p>
          <a:p>
            <a:r>
              <a:rPr lang="en-US" sz="1400"/>
              <a:t>Communication:​</a:t>
            </a:r>
          </a:p>
          <a:p>
            <a:r>
              <a:rPr lang="en-US" sz="1400"/>
              <a:t>The team will communicate with each other using WhatsApp group and meetings will be scheduled on Zoom.​</a:t>
            </a:r>
          </a:p>
          <a:p>
            <a:r>
              <a:rPr lang="en-US" sz="1400"/>
              <a:t>Jira software will be used to track the assigned tasks. For any dependency on another task, mention it in the task comments.​</a:t>
            </a:r>
          </a:p>
          <a:p>
            <a:r>
              <a:rPr lang="en-US" sz="1400"/>
              <a:t>Task management, bugs, sprint planning, and meeting minutes will be tracked in Jira.​</a:t>
            </a:r>
          </a:p>
          <a:p>
            <a:r>
              <a:rPr lang="en-US" sz="1400"/>
              <a:t>To share the final deliverables, Google docs will be used where all the team members can edit the document.</a:t>
            </a:r>
          </a:p>
          <a:p>
            <a:endParaRPr lang="en-US"/>
          </a:p>
        </p:txBody>
      </p:sp>
      <p:sp>
        <p:nvSpPr>
          <p:cNvPr id="7" name="TextBox 6"/>
          <p:cNvSpPr txBox="1"/>
          <p:nvPr/>
        </p:nvSpPr>
        <p:spPr>
          <a:xfrm>
            <a:off x="6096000" y="1393338"/>
            <a:ext cx="5346700" cy="5324535"/>
          </a:xfrm>
          <a:prstGeom prst="rect">
            <a:avLst/>
          </a:prstGeom>
          <a:noFill/>
        </p:spPr>
        <p:txBody>
          <a:bodyPr wrap="square" rtlCol="0">
            <a:spAutoFit/>
          </a:bodyPr>
          <a:lstStyle/>
          <a:p>
            <a:r>
              <a:rPr lang="en-US" sz="1400"/>
              <a:t>Work Division:​</a:t>
            </a:r>
          </a:p>
          <a:p>
            <a:r>
              <a:rPr lang="en-US" sz="1400"/>
              <a:t>The entire project work should be divided into equal parts, and equal responsibilities should be given to all the team members.​</a:t>
            </a:r>
          </a:p>
          <a:p>
            <a:r>
              <a:rPr lang="en-US" sz="1400"/>
              <a:t>Each team member should complete their division of work before the deadline. If they are unable to complete the work on time, that hinders the performance of the entire team. If in case a team member is facing trouble and issues at some point, they can share it with others so that they can help each other and complete the work before the deadline.​</a:t>
            </a:r>
          </a:p>
          <a:p>
            <a:r>
              <a:rPr lang="en-US" sz="1400"/>
              <a:t>​</a:t>
            </a:r>
          </a:p>
          <a:p>
            <a:r>
              <a:rPr lang="en-US" sz="1400"/>
              <a:t>Meetings:​</a:t>
            </a:r>
          </a:p>
          <a:p>
            <a:r>
              <a:rPr lang="en-US" sz="1400"/>
              <a:t>All the team members will meet on zoom virtually every Tuesday and Friday. All the team members must be present, as attendance is mandatory unless there is an exceptional case.​</a:t>
            </a:r>
          </a:p>
          <a:p>
            <a:r>
              <a:rPr lang="en-US" sz="1400"/>
              <a:t>The team leader would be responsible for sending meeting details and conducting the meeting.​</a:t>
            </a:r>
          </a:p>
          <a:p>
            <a:r>
              <a:rPr lang="en-US" sz="1400"/>
              <a:t>A meeting track or meeting minutes report would be listed after every meeting to keep track of the project and its progress.​</a:t>
            </a:r>
          </a:p>
          <a:p>
            <a:r>
              <a:rPr lang="en-US" sz="1400"/>
              <a:t>Every team member is expected to come up with ideas, participate in the discussion, and give an update on their progress for their part of the work.</a:t>
            </a:r>
          </a:p>
          <a:p>
            <a:endParaRPr lang="en-US"/>
          </a:p>
        </p:txBody>
      </p:sp>
      <p:sp>
        <p:nvSpPr>
          <p:cNvPr id="8" name="TextBox 7"/>
          <p:cNvSpPr txBox="1"/>
          <p:nvPr/>
        </p:nvSpPr>
        <p:spPr>
          <a:xfrm>
            <a:off x="10733505" y="5586559"/>
            <a:ext cx="1352998" cy="1231106"/>
          </a:xfrm>
          <a:prstGeom prst="rect">
            <a:avLst/>
          </a:prstGeom>
          <a:noFill/>
        </p:spPr>
        <p:txBody>
          <a:bodyPr wrap="square" lIns="91440" tIns="45720" rIns="91440" bIns="45720" rtlCol="0" anchor="t">
            <a:spAutoFit/>
          </a:bodyPr>
          <a:lstStyle/>
          <a:p>
            <a:pPr algn="l" rtl="0" fontAlgn="base"/>
            <a:r>
              <a:rPr lang="en-US" sz="800" b="0" i="0" u="none" strike="noStrike">
                <a:effectLst/>
                <a:latin typeface="Trebuchet MS"/>
              </a:rPr>
              <a:t>TEAM MEMBERS</a:t>
            </a:r>
            <a:r>
              <a:rPr lang="en-US" sz="800" b="0" i="0">
                <a:effectLst/>
                <a:latin typeface="Trebuchet MS"/>
              </a:rPr>
              <a:t>​</a:t>
            </a:r>
            <a:endParaRPr lang="en-US" sz="800" b="0" i="0">
              <a:effectLst/>
              <a:latin typeface="Trebuchet MS"/>
              <a:cs typeface="Segoe UI"/>
            </a:endParaRPr>
          </a:p>
          <a:p>
            <a:pPr algn="l" rtl="0" fontAlgn="base">
              <a:buFont typeface="+mj-lt"/>
              <a:buAutoNum type="arabicPeriod"/>
            </a:pPr>
            <a:r>
              <a:rPr lang="en-US" sz="800" b="0" i="0" u="none" strike="noStrike">
                <a:effectLst/>
                <a:latin typeface="Trebuchet MS"/>
              </a:rPr>
              <a:t>AJAY KUMAR</a:t>
            </a:r>
            <a:r>
              <a:rPr lang="en-US" sz="800" b="0" i="0">
                <a:effectLst/>
                <a:latin typeface="Trebuchet MS"/>
              </a:rPr>
              <a:t>​</a:t>
            </a:r>
            <a:endParaRPr lang="en-US" sz="800" b="0" i="0">
              <a:effectLst/>
              <a:latin typeface="Trebuchet MS"/>
              <a:cs typeface="Arial"/>
            </a:endParaRPr>
          </a:p>
          <a:p>
            <a:pPr fontAlgn="base">
              <a:buFont typeface="+mj-lt"/>
              <a:buAutoNum type="arabicPeriod"/>
            </a:pPr>
            <a:r>
              <a:rPr lang="en-US" sz="800">
                <a:latin typeface="Trebuchet MS"/>
              </a:rPr>
              <a:t>AMARENDRA REDDY</a:t>
            </a:r>
            <a:r>
              <a:rPr lang="en-US" sz="800" b="0" i="0">
                <a:effectLst/>
                <a:latin typeface="Trebuchet MS"/>
              </a:rPr>
              <a:t>​</a:t>
            </a:r>
            <a:endParaRPr lang="en-US" sz="800" b="0" i="0">
              <a:effectLst/>
              <a:latin typeface="Trebuchet MS"/>
              <a:cs typeface="Arial"/>
            </a:endParaRPr>
          </a:p>
          <a:p>
            <a:pPr algn="l" rtl="0" fontAlgn="base">
              <a:buFont typeface="+mj-lt"/>
              <a:buAutoNum type="arabicPeriod"/>
            </a:pPr>
            <a:r>
              <a:rPr lang="en-US" sz="800" b="0" i="0" u="none" strike="noStrike">
                <a:effectLst/>
                <a:latin typeface="Trebuchet MS"/>
              </a:rPr>
              <a:t>RAVI TEJA</a:t>
            </a:r>
            <a:r>
              <a:rPr lang="en-US" sz="800" b="0" i="0">
                <a:effectLst/>
                <a:latin typeface="Trebuchet MS"/>
              </a:rPr>
              <a:t>​</a:t>
            </a:r>
            <a:endParaRPr lang="en-US" sz="800" b="0" i="0">
              <a:effectLst/>
              <a:latin typeface="Trebuchet MS"/>
              <a:cs typeface="Arial"/>
            </a:endParaRPr>
          </a:p>
          <a:p>
            <a:pPr algn="l" rtl="0" fontAlgn="base">
              <a:buFont typeface="+mj-lt"/>
              <a:buAutoNum type="arabicPeriod"/>
            </a:pPr>
            <a:r>
              <a:rPr lang="en-US" sz="800" b="0" i="0" u="none" strike="noStrike">
                <a:effectLst/>
                <a:latin typeface="Trebuchet MS"/>
              </a:rPr>
              <a:t>SREEJA</a:t>
            </a:r>
            <a:r>
              <a:rPr lang="en-US" sz="800" b="0" i="0">
                <a:effectLst/>
                <a:latin typeface="Trebuchet MS"/>
              </a:rPr>
              <a:t>​</a:t>
            </a:r>
            <a:endParaRPr lang="en-US" sz="800" b="0" i="0">
              <a:effectLst/>
              <a:latin typeface="Trebuchet MS"/>
              <a:cs typeface="Arial"/>
            </a:endParaRPr>
          </a:p>
          <a:p>
            <a:pPr algn="l" rtl="0" fontAlgn="base">
              <a:buFont typeface="+mj-lt"/>
              <a:buAutoNum type="arabicPeriod"/>
            </a:pPr>
            <a:r>
              <a:rPr lang="en-US" sz="800" b="0" i="0" u="none" strike="noStrike">
                <a:effectLst/>
                <a:latin typeface="Trebuchet MS"/>
              </a:rPr>
              <a:t>PRUTHVI RAJ</a:t>
            </a:r>
            <a:r>
              <a:rPr lang="en-US" sz="800" b="0" i="0">
                <a:effectLst/>
                <a:latin typeface="Trebuchet MS"/>
              </a:rPr>
              <a:t>​</a:t>
            </a:r>
            <a:endParaRPr lang="en-US" sz="800" b="0" i="0">
              <a:effectLst/>
              <a:latin typeface="Trebuchet MS"/>
              <a:cs typeface="Arial"/>
            </a:endParaRPr>
          </a:p>
          <a:p>
            <a:pPr algn="l" rtl="0" fontAlgn="base">
              <a:buFont typeface="+mj-lt"/>
              <a:buAutoNum type="arabicPeriod"/>
            </a:pPr>
            <a:r>
              <a:rPr lang="en-US" sz="800" b="0" i="0" u="none" strike="noStrike">
                <a:effectLst/>
                <a:latin typeface="Trebuchet MS"/>
              </a:rPr>
              <a:t>MOUNIK</a:t>
            </a:r>
            <a:endParaRPr lang="en-US" sz="800" b="0" i="0">
              <a:effectLst/>
              <a:latin typeface="Trebuchet MS"/>
              <a:cs typeface="Arial"/>
            </a:endParaRPr>
          </a:p>
          <a:p>
            <a:endParaRPr lang="en-US">
              <a:ea typeface="Calibri"/>
              <a:cs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6614B6-61E3-C174-1AC0-17604F95ABC9}"/>
              </a:ext>
            </a:extLst>
          </p:cNvPr>
          <p:cNvSpPr txBox="1"/>
          <p:nvPr/>
        </p:nvSpPr>
        <p:spPr>
          <a:xfrm>
            <a:off x="1320083" y="466858"/>
            <a:ext cx="327069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latin typeface="+mj-lt"/>
                <a:cs typeface="Times New Roman"/>
              </a:rPr>
              <a:t>Product Backlog</a:t>
            </a:r>
          </a:p>
        </p:txBody>
      </p:sp>
      <p:graphicFrame>
        <p:nvGraphicFramePr>
          <p:cNvPr id="3" name="Table 2">
            <a:extLst>
              <a:ext uri="{FF2B5EF4-FFF2-40B4-BE49-F238E27FC236}">
                <a16:creationId xmlns:a16="http://schemas.microsoft.com/office/drawing/2014/main" id="{A8BE329A-4A67-70DD-1C67-549A806987FD}"/>
              </a:ext>
            </a:extLst>
          </p:cNvPr>
          <p:cNvGraphicFramePr>
            <a:graphicFrameLocks noGrp="1"/>
          </p:cNvGraphicFramePr>
          <p:nvPr>
            <p:extLst>
              <p:ext uri="{D42A27DB-BD31-4B8C-83A1-F6EECF244321}">
                <p14:modId xmlns:p14="http://schemas.microsoft.com/office/powerpoint/2010/main" val="3083227032"/>
              </p:ext>
            </p:extLst>
          </p:nvPr>
        </p:nvGraphicFramePr>
        <p:xfrm>
          <a:off x="1441703" y="1467417"/>
          <a:ext cx="10153399" cy="4415740"/>
        </p:xfrm>
        <a:graphic>
          <a:graphicData uri="http://schemas.openxmlformats.org/drawingml/2006/table">
            <a:tbl>
              <a:tblPr firstRow="1" bandRow="1">
                <a:tableStyleId>{5C22544A-7EE6-4342-B048-85BDC9FD1C3A}</a:tableStyleId>
              </a:tblPr>
              <a:tblGrid>
                <a:gridCol w="1740168">
                  <a:extLst>
                    <a:ext uri="{9D8B030D-6E8A-4147-A177-3AD203B41FA5}">
                      <a16:colId xmlns:a16="http://schemas.microsoft.com/office/drawing/2014/main" val="3617619001"/>
                    </a:ext>
                  </a:extLst>
                </a:gridCol>
                <a:gridCol w="5333304">
                  <a:extLst>
                    <a:ext uri="{9D8B030D-6E8A-4147-A177-3AD203B41FA5}">
                      <a16:colId xmlns:a16="http://schemas.microsoft.com/office/drawing/2014/main" val="1425926538"/>
                    </a:ext>
                  </a:extLst>
                </a:gridCol>
                <a:gridCol w="3079927">
                  <a:extLst>
                    <a:ext uri="{9D8B030D-6E8A-4147-A177-3AD203B41FA5}">
                      <a16:colId xmlns:a16="http://schemas.microsoft.com/office/drawing/2014/main" val="3270481870"/>
                    </a:ext>
                  </a:extLst>
                </a:gridCol>
              </a:tblGrid>
              <a:tr h="259104">
                <a:tc>
                  <a:txBody>
                    <a:bodyPr/>
                    <a:lstStyle/>
                    <a:p>
                      <a:pPr marL="0" marR="0" indent="457200">
                        <a:lnSpc>
                          <a:spcPct val="106000"/>
                        </a:lnSpc>
                        <a:spcBef>
                          <a:spcPts val="0"/>
                        </a:spcBef>
                        <a:spcAft>
                          <a:spcPts val="800"/>
                        </a:spcAft>
                      </a:pPr>
                      <a:r>
                        <a:rPr lang="en-US" sz="1600" kern="100">
                          <a:effectLst/>
                        </a:rPr>
                        <a:t>STORY ID</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1213" marR="91213" marT="45607" marB="45607"/>
                </a:tc>
                <a:tc>
                  <a:txBody>
                    <a:bodyPr/>
                    <a:lstStyle/>
                    <a:p>
                      <a:pPr marL="0" marR="0" indent="457200">
                        <a:lnSpc>
                          <a:spcPct val="106000"/>
                        </a:lnSpc>
                        <a:spcBef>
                          <a:spcPts val="0"/>
                        </a:spcBef>
                        <a:spcAft>
                          <a:spcPts val="800"/>
                        </a:spcAft>
                      </a:pPr>
                      <a:r>
                        <a:rPr lang="en-GB" sz="1600" kern="100">
                          <a:effectLst/>
                        </a:rPr>
                        <a:t>USER STORY</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1213" marR="91213" marT="45607" marB="45607"/>
                </a:tc>
                <a:tc>
                  <a:txBody>
                    <a:bodyPr/>
                    <a:lstStyle/>
                    <a:p>
                      <a:pPr marL="0" marR="0" indent="457200">
                        <a:lnSpc>
                          <a:spcPct val="106000"/>
                        </a:lnSpc>
                        <a:spcBef>
                          <a:spcPts val="0"/>
                        </a:spcBef>
                        <a:spcAft>
                          <a:spcPts val="800"/>
                        </a:spcAft>
                      </a:pPr>
                      <a:r>
                        <a:rPr lang="en-US" sz="1600" kern="100">
                          <a:effectLst/>
                        </a:rPr>
                        <a:t>STORY POINTS</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1213" marR="91213" marT="45607" marB="45607"/>
                </a:tc>
                <a:extLst>
                  <a:ext uri="{0D108BD9-81ED-4DB2-BD59-A6C34878D82A}">
                    <a16:rowId xmlns:a16="http://schemas.microsoft.com/office/drawing/2014/main" val="4104292503"/>
                  </a:ext>
                </a:extLst>
              </a:tr>
              <a:tr h="269069">
                <a:tc>
                  <a:txBody>
                    <a:bodyPr/>
                    <a:lstStyle/>
                    <a:p>
                      <a:pPr marL="0" algn="ctr" rtl="0" eaLnBrk="1" fontAlgn="base" latinLnBrk="0" hangingPunct="1">
                        <a:spcBef>
                          <a:spcPts val="0"/>
                        </a:spcBef>
                        <a:spcAft>
                          <a:spcPts val="0"/>
                        </a:spcAft>
                      </a:pPr>
                      <a:r>
                        <a:rPr lang="en-US" sz="1600" b="0" i="0" u="none" strike="noStrike" kern="1200">
                          <a:solidFill>
                            <a:srgbClr val="000000"/>
                          </a:solidFill>
                          <a:effectLst/>
                          <a:latin typeface="Century Gothic"/>
                        </a:rPr>
                        <a:t>SIM-21</a:t>
                      </a:r>
                      <a:endParaRPr lang="en-US" sz="1800" b="0" i="0" u="none" strike="noStrike">
                        <a:effectLst/>
                        <a:latin typeface="Century Gothic"/>
                      </a:endParaRPr>
                    </a:p>
                  </a:txBody>
                  <a:tcPr/>
                </a:tc>
                <a:tc>
                  <a:txBody>
                    <a:bodyPr/>
                    <a:lstStyle/>
                    <a:p>
                      <a:pPr marL="0" algn="ctr" rtl="0" eaLnBrk="1" fontAlgn="base" latinLnBrk="0" hangingPunct="1">
                        <a:spcBef>
                          <a:spcPts val="0"/>
                        </a:spcBef>
                        <a:spcAft>
                          <a:spcPts val="0"/>
                        </a:spcAft>
                      </a:pPr>
                      <a:r>
                        <a:rPr lang="en-US" sz="1800" b="0" i="0" u="none" strike="noStrike" kern="1200">
                          <a:solidFill>
                            <a:srgbClr val="000000"/>
                          </a:solidFill>
                          <a:effectLst/>
                          <a:latin typeface="+mn-lt"/>
                        </a:rPr>
                        <a:t>Enable screen sharing feature</a:t>
                      </a:r>
                      <a:endParaRPr lang="en-US" sz="1800" b="0" i="0" u="none" strike="noStrike">
                        <a:effectLst/>
                        <a:latin typeface="+mn-lt"/>
                      </a:endParaRPr>
                    </a:p>
                  </a:txBody>
                  <a:tcPr/>
                </a:tc>
                <a:tc>
                  <a:txBody>
                    <a:bodyPr/>
                    <a:lstStyle/>
                    <a:p>
                      <a:pPr marL="0" algn="ctr" rtl="0" eaLnBrk="1" fontAlgn="base" latinLnBrk="0" hangingPunct="1">
                        <a:spcBef>
                          <a:spcPts val="0"/>
                        </a:spcBef>
                        <a:spcAft>
                          <a:spcPts val="0"/>
                        </a:spcAft>
                      </a:pPr>
                      <a:r>
                        <a:rPr lang="en-US" sz="1600" b="0" i="0" u="none" strike="noStrike" kern="1200">
                          <a:solidFill>
                            <a:srgbClr val="000000"/>
                          </a:solidFill>
                          <a:effectLst/>
                          <a:latin typeface="Century Gothic"/>
                        </a:rPr>
                        <a:t>20</a:t>
                      </a:r>
                      <a:endParaRPr lang="en-US" sz="1800" b="0" i="0" u="none" strike="noStrike">
                        <a:effectLst/>
                        <a:latin typeface="Century Gothic"/>
                      </a:endParaRPr>
                    </a:p>
                  </a:txBody>
                  <a:tcPr/>
                </a:tc>
                <a:extLst>
                  <a:ext uri="{0D108BD9-81ED-4DB2-BD59-A6C34878D82A}">
                    <a16:rowId xmlns:a16="http://schemas.microsoft.com/office/drawing/2014/main" val="3574524048"/>
                  </a:ext>
                </a:extLst>
              </a:tr>
              <a:tr h="477578">
                <a:tc>
                  <a:txBody>
                    <a:bodyPr/>
                    <a:lstStyle/>
                    <a:p>
                      <a:pPr marL="0" algn="ctr" rtl="0" eaLnBrk="1" fontAlgn="base" latinLnBrk="0" hangingPunct="1">
                        <a:spcBef>
                          <a:spcPts val="0"/>
                        </a:spcBef>
                        <a:spcAft>
                          <a:spcPts val="0"/>
                        </a:spcAft>
                      </a:pPr>
                      <a:r>
                        <a:rPr lang="en-US" sz="1600" b="0" i="0" u="none" strike="noStrike" kern="1200">
                          <a:solidFill>
                            <a:srgbClr val="000000"/>
                          </a:solidFill>
                          <a:effectLst/>
                          <a:latin typeface="Century Gothic"/>
                        </a:rPr>
                        <a:t>SIM-39</a:t>
                      </a:r>
                      <a:endParaRPr lang="en-US" sz="1800" b="0" i="0" u="none" strike="noStrike">
                        <a:effectLst/>
                        <a:latin typeface="Century Gothic"/>
                      </a:endParaRPr>
                    </a:p>
                  </a:txBody>
                  <a:tcPr/>
                </a:tc>
                <a:tc>
                  <a:txBody>
                    <a:bodyPr/>
                    <a:lstStyle/>
                    <a:p>
                      <a:pPr marL="0" algn="ctr" rtl="0" eaLnBrk="1" fontAlgn="base" latinLnBrk="0" hangingPunct="1">
                        <a:spcBef>
                          <a:spcPts val="0"/>
                        </a:spcBef>
                        <a:spcAft>
                          <a:spcPts val="0"/>
                        </a:spcAft>
                      </a:pPr>
                      <a:r>
                        <a:rPr lang="en-US" sz="1800" b="0" i="0" u="none" strike="noStrike" kern="1200">
                          <a:solidFill>
                            <a:srgbClr val="000000"/>
                          </a:solidFill>
                          <a:effectLst/>
                          <a:latin typeface="+mn-lt"/>
                        </a:rPr>
                        <a:t>Mark Attendance feature production deployment</a:t>
                      </a:r>
                      <a:endParaRPr lang="en-US" sz="1800" b="0" i="0" u="none" strike="noStrike">
                        <a:effectLst/>
                        <a:latin typeface="+mn-lt"/>
                      </a:endParaRPr>
                    </a:p>
                  </a:txBody>
                  <a:tcPr/>
                </a:tc>
                <a:tc>
                  <a:txBody>
                    <a:bodyPr/>
                    <a:lstStyle/>
                    <a:p>
                      <a:pPr marL="0" algn="ctr" rtl="0" eaLnBrk="1" fontAlgn="base" latinLnBrk="0" hangingPunct="1">
                        <a:spcBef>
                          <a:spcPts val="0"/>
                        </a:spcBef>
                        <a:spcAft>
                          <a:spcPts val="0"/>
                        </a:spcAft>
                      </a:pPr>
                      <a:r>
                        <a:rPr lang="en-US" sz="1600" b="0" i="0" u="none" strike="noStrike" kern="1200">
                          <a:solidFill>
                            <a:srgbClr val="000000"/>
                          </a:solidFill>
                          <a:effectLst/>
                          <a:latin typeface="Century Gothic"/>
                        </a:rPr>
                        <a:t>40</a:t>
                      </a:r>
                      <a:endParaRPr lang="en-US" sz="1800" b="0" i="0" u="none" strike="noStrike">
                        <a:effectLst/>
                        <a:latin typeface="Century Gothic"/>
                      </a:endParaRPr>
                    </a:p>
                  </a:txBody>
                  <a:tcPr/>
                </a:tc>
                <a:extLst>
                  <a:ext uri="{0D108BD9-81ED-4DB2-BD59-A6C34878D82A}">
                    <a16:rowId xmlns:a16="http://schemas.microsoft.com/office/drawing/2014/main" val="2863637372"/>
                  </a:ext>
                </a:extLst>
              </a:tr>
              <a:tr h="269069">
                <a:tc>
                  <a:txBody>
                    <a:bodyPr/>
                    <a:lstStyle/>
                    <a:p>
                      <a:pPr marL="0" algn="ctr" rtl="0" eaLnBrk="1" fontAlgn="base" latinLnBrk="0" hangingPunct="1">
                        <a:spcBef>
                          <a:spcPts val="0"/>
                        </a:spcBef>
                        <a:spcAft>
                          <a:spcPts val="0"/>
                        </a:spcAft>
                      </a:pPr>
                      <a:r>
                        <a:rPr lang="en-US" sz="1600" b="0" i="0" u="none" strike="noStrike" kern="1200">
                          <a:solidFill>
                            <a:srgbClr val="000000"/>
                          </a:solidFill>
                          <a:effectLst/>
                          <a:latin typeface="Century Gothic"/>
                        </a:rPr>
                        <a:t>SIM-40</a:t>
                      </a:r>
                      <a:endParaRPr lang="en-US" sz="1800" b="0" i="0" u="none" strike="noStrike">
                        <a:effectLst/>
                        <a:latin typeface="Century Gothic"/>
                      </a:endParaRPr>
                    </a:p>
                  </a:txBody>
                  <a:tcPr/>
                </a:tc>
                <a:tc>
                  <a:txBody>
                    <a:bodyPr/>
                    <a:lstStyle/>
                    <a:p>
                      <a:pPr marL="0" algn="ctr" rtl="0" eaLnBrk="1" fontAlgn="base" latinLnBrk="0" hangingPunct="1">
                        <a:spcBef>
                          <a:spcPts val="0"/>
                        </a:spcBef>
                        <a:spcAft>
                          <a:spcPts val="0"/>
                        </a:spcAft>
                      </a:pPr>
                      <a:r>
                        <a:rPr lang="en-US" sz="1800" b="0" i="0" u="none" strike="noStrike" kern="1200">
                          <a:solidFill>
                            <a:srgbClr val="000000"/>
                          </a:solidFill>
                          <a:effectLst/>
                          <a:latin typeface="+mn-lt"/>
                        </a:rPr>
                        <a:t>Test live application with many users</a:t>
                      </a:r>
                      <a:endParaRPr lang="en-US" sz="1800" b="0" i="0" u="none" strike="noStrike">
                        <a:effectLst/>
                        <a:latin typeface="+mn-lt"/>
                      </a:endParaRPr>
                    </a:p>
                  </a:txBody>
                  <a:tcPr/>
                </a:tc>
                <a:tc>
                  <a:txBody>
                    <a:bodyPr/>
                    <a:lstStyle/>
                    <a:p>
                      <a:pPr marL="0" algn="ctr" rtl="0" eaLnBrk="1" fontAlgn="base" latinLnBrk="0" hangingPunct="1">
                        <a:spcBef>
                          <a:spcPts val="0"/>
                        </a:spcBef>
                        <a:spcAft>
                          <a:spcPts val="0"/>
                        </a:spcAft>
                      </a:pPr>
                      <a:r>
                        <a:rPr lang="en-US" sz="1600" b="0" i="0" u="none" strike="noStrike" kern="1200">
                          <a:solidFill>
                            <a:srgbClr val="000000"/>
                          </a:solidFill>
                          <a:effectLst/>
                          <a:latin typeface="Century Gothic"/>
                        </a:rPr>
                        <a:t>20</a:t>
                      </a:r>
                      <a:endParaRPr lang="en-US" sz="1800" b="0" i="0" u="none" strike="noStrike">
                        <a:effectLst/>
                        <a:latin typeface="Century Gothic"/>
                      </a:endParaRPr>
                    </a:p>
                  </a:txBody>
                  <a:tcPr/>
                </a:tc>
                <a:extLst>
                  <a:ext uri="{0D108BD9-81ED-4DB2-BD59-A6C34878D82A}">
                    <a16:rowId xmlns:a16="http://schemas.microsoft.com/office/drawing/2014/main" val="3361376936"/>
                  </a:ext>
                </a:extLst>
              </a:tr>
              <a:tr h="428517">
                <a:tc>
                  <a:txBody>
                    <a:bodyPr/>
                    <a:lstStyle/>
                    <a:p>
                      <a:pPr marL="0" algn="ctr" rtl="0" eaLnBrk="1" fontAlgn="base" latinLnBrk="0" hangingPunct="1">
                        <a:spcBef>
                          <a:spcPts val="0"/>
                        </a:spcBef>
                        <a:spcAft>
                          <a:spcPts val="0"/>
                        </a:spcAft>
                      </a:pPr>
                      <a:r>
                        <a:rPr lang="en-US" sz="1600" b="0" i="0" u="none" strike="noStrike" kern="1200">
                          <a:solidFill>
                            <a:srgbClr val="000000"/>
                          </a:solidFill>
                          <a:effectLst/>
                          <a:latin typeface="Century Gothic"/>
                        </a:rPr>
                        <a:t>SIM-49 </a:t>
                      </a:r>
                      <a:endParaRPr lang="en-US" sz="1800" b="0" i="0" u="none" strike="noStrike">
                        <a:effectLst/>
                        <a:latin typeface="Century Gothic"/>
                      </a:endParaRPr>
                    </a:p>
                  </a:txBody>
                  <a:tcPr/>
                </a:tc>
                <a:tc>
                  <a:txBody>
                    <a:bodyPr/>
                    <a:lstStyle/>
                    <a:p>
                      <a:pPr marL="0" algn="ctr" rtl="0" eaLnBrk="1" fontAlgn="base" latinLnBrk="0" hangingPunct="1">
                        <a:spcBef>
                          <a:spcPts val="0"/>
                        </a:spcBef>
                        <a:spcAft>
                          <a:spcPts val="0"/>
                        </a:spcAft>
                      </a:pPr>
                      <a:r>
                        <a:rPr lang="en-US" sz="1800" b="0" i="0" u="none" strike="noStrike" kern="1200">
                          <a:solidFill>
                            <a:srgbClr val="000000"/>
                          </a:solidFill>
                          <a:effectLst/>
                          <a:latin typeface="+mn-lt"/>
                        </a:rPr>
                        <a:t>Deploy application on public server </a:t>
                      </a:r>
                      <a:endParaRPr lang="en-US" sz="1800" b="0" i="0" u="none" strike="noStrike">
                        <a:effectLst/>
                        <a:latin typeface="+mn-lt"/>
                      </a:endParaRPr>
                    </a:p>
                  </a:txBody>
                  <a:tcPr/>
                </a:tc>
                <a:tc>
                  <a:txBody>
                    <a:bodyPr/>
                    <a:lstStyle/>
                    <a:p>
                      <a:pPr marL="0" algn="ctr" rtl="0" eaLnBrk="1" fontAlgn="base" latinLnBrk="0" hangingPunct="1">
                        <a:spcBef>
                          <a:spcPts val="0"/>
                        </a:spcBef>
                        <a:spcAft>
                          <a:spcPts val="0"/>
                        </a:spcAft>
                      </a:pPr>
                      <a:r>
                        <a:rPr lang="en-US" sz="1600" b="0" i="0" u="none" strike="noStrike" kern="1200">
                          <a:solidFill>
                            <a:srgbClr val="000000"/>
                          </a:solidFill>
                          <a:effectLst/>
                          <a:latin typeface="Century Gothic"/>
                        </a:rPr>
                        <a:t>40</a:t>
                      </a:r>
                      <a:endParaRPr lang="en-US" sz="1800" b="0" i="0" u="none" strike="noStrike">
                        <a:effectLst/>
                        <a:latin typeface="Century Gothic"/>
                      </a:endParaRPr>
                    </a:p>
                  </a:txBody>
                  <a:tcPr/>
                </a:tc>
                <a:extLst>
                  <a:ext uri="{0D108BD9-81ED-4DB2-BD59-A6C34878D82A}">
                    <a16:rowId xmlns:a16="http://schemas.microsoft.com/office/drawing/2014/main" val="1677660131"/>
                  </a:ext>
                </a:extLst>
              </a:tr>
              <a:tr h="249137">
                <a:tc>
                  <a:txBody>
                    <a:bodyPr/>
                    <a:lstStyle/>
                    <a:p>
                      <a:pPr marL="0" algn="ctr" rtl="0" eaLnBrk="1" fontAlgn="base" latinLnBrk="0" hangingPunct="1">
                        <a:spcBef>
                          <a:spcPts val="0"/>
                        </a:spcBef>
                        <a:spcAft>
                          <a:spcPts val="0"/>
                        </a:spcAft>
                      </a:pPr>
                      <a:r>
                        <a:rPr lang="en-US" sz="1600" b="0" i="0" u="none" strike="noStrike" kern="1200">
                          <a:solidFill>
                            <a:srgbClr val="000000"/>
                          </a:solidFill>
                          <a:effectLst/>
                          <a:latin typeface="Century Gothic"/>
                        </a:rPr>
                        <a:t>SIM-50</a:t>
                      </a:r>
                      <a:endParaRPr lang="en-US" sz="1800" b="0" i="0" u="none" strike="noStrike">
                        <a:effectLst/>
                        <a:latin typeface="Century Gothic"/>
                      </a:endParaRPr>
                    </a:p>
                  </a:txBody>
                  <a:tcPr/>
                </a:tc>
                <a:tc>
                  <a:txBody>
                    <a:bodyPr/>
                    <a:lstStyle/>
                    <a:p>
                      <a:pPr marL="0" algn="ctr" rtl="0" eaLnBrk="1" fontAlgn="base" latinLnBrk="0" hangingPunct="1">
                        <a:spcBef>
                          <a:spcPts val="0"/>
                        </a:spcBef>
                        <a:spcAft>
                          <a:spcPts val="0"/>
                        </a:spcAft>
                      </a:pPr>
                      <a:r>
                        <a:rPr lang="en-US" sz="1800" b="0" i="0" u="none" strike="noStrike" kern="1200">
                          <a:solidFill>
                            <a:srgbClr val="000000"/>
                          </a:solidFill>
                          <a:effectLst/>
                          <a:latin typeface="+mn-lt"/>
                        </a:rPr>
                        <a:t>Create individual Docker images for the Front end, back end, and face recognition</a:t>
                      </a:r>
                      <a:endParaRPr lang="en-US" sz="1800" b="0" i="0" u="none" strike="noStrike">
                        <a:effectLst/>
                        <a:latin typeface="+mn-lt"/>
                      </a:endParaRPr>
                    </a:p>
                  </a:txBody>
                  <a:tcPr/>
                </a:tc>
                <a:tc>
                  <a:txBody>
                    <a:bodyPr/>
                    <a:lstStyle/>
                    <a:p>
                      <a:pPr marL="0" algn="ctr" rtl="0" eaLnBrk="1" fontAlgn="base" latinLnBrk="0" hangingPunct="1">
                        <a:spcBef>
                          <a:spcPts val="0"/>
                        </a:spcBef>
                        <a:spcAft>
                          <a:spcPts val="0"/>
                        </a:spcAft>
                      </a:pPr>
                      <a:r>
                        <a:rPr lang="en-US" sz="1600" b="0" i="0" u="none" strike="noStrike" kern="1200">
                          <a:solidFill>
                            <a:srgbClr val="000000"/>
                          </a:solidFill>
                          <a:effectLst/>
                          <a:latin typeface="Century Gothic"/>
                        </a:rPr>
                        <a:t>20</a:t>
                      </a:r>
                      <a:endParaRPr lang="en-US" sz="1800" b="0" i="0" u="none" strike="noStrike">
                        <a:effectLst/>
                        <a:latin typeface="Century Gothic"/>
                      </a:endParaRPr>
                    </a:p>
                  </a:txBody>
                  <a:tcPr/>
                </a:tc>
                <a:extLst>
                  <a:ext uri="{0D108BD9-81ED-4DB2-BD59-A6C34878D82A}">
                    <a16:rowId xmlns:a16="http://schemas.microsoft.com/office/drawing/2014/main" val="2320441355"/>
                  </a:ext>
                </a:extLst>
              </a:tr>
              <a:tr h="428517">
                <a:tc>
                  <a:txBody>
                    <a:bodyPr/>
                    <a:lstStyle/>
                    <a:p>
                      <a:pPr lvl="0" algn="ctr">
                        <a:buNone/>
                      </a:pPr>
                      <a:r>
                        <a:rPr lang="en-US" sz="1600">
                          <a:effectLst/>
                        </a:rPr>
                        <a:t>SIM-48</a:t>
                      </a:r>
                      <a:endParaRPr lang="en-US" sz="1600">
                        <a:effectLst/>
                        <a:latin typeface="Century Gothic"/>
                      </a:endParaRPr>
                    </a:p>
                  </a:txBody>
                  <a:tcPr marL="159774" marR="159774" marT="79887" marB="79887"/>
                </a:tc>
                <a:tc>
                  <a:txBody>
                    <a:bodyPr/>
                    <a:lstStyle/>
                    <a:p>
                      <a:pPr lvl="0" algn="ctr">
                        <a:buNone/>
                      </a:pPr>
                      <a:r>
                        <a:rPr lang="en-US" sz="1800" b="0" u="none" strike="noStrike" noProof="0">
                          <a:effectLst/>
                          <a:latin typeface="+mn-lt"/>
                        </a:rPr>
                        <a:t>Face Registration While signup</a:t>
                      </a:r>
                      <a:endParaRPr lang="en-US" sz="1800" b="0">
                        <a:effectLst/>
                        <a:latin typeface="+mn-lt"/>
                        <a:cs typeface="Times New Roman"/>
                      </a:endParaRPr>
                    </a:p>
                  </a:txBody>
                  <a:tcPr marL="159774" marR="159774" marT="79887" marB="79887"/>
                </a:tc>
                <a:tc>
                  <a:txBody>
                    <a:bodyPr/>
                    <a:lstStyle/>
                    <a:p>
                      <a:pPr lvl="0" algn="ctr">
                        <a:buNone/>
                      </a:pPr>
                      <a:r>
                        <a:rPr lang="en-US" sz="1600">
                          <a:effectLst/>
                        </a:rPr>
                        <a:t>20​</a:t>
                      </a:r>
                      <a:endParaRPr lang="en-US" sz="1600">
                        <a:effectLst/>
                        <a:latin typeface="Century Gothic"/>
                      </a:endParaRPr>
                    </a:p>
                  </a:txBody>
                  <a:tcPr marL="159774" marR="159774" marT="79887" marB="79887"/>
                </a:tc>
                <a:extLst>
                  <a:ext uri="{0D108BD9-81ED-4DB2-BD59-A6C34878D82A}">
                    <a16:rowId xmlns:a16="http://schemas.microsoft.com/office/drawing/2014/main" val="2734503275"/>
                  </a:ext>
                </a:extLst>
              </a:tr>
              <a:tr h="468380">
                <a:tc>
                  <a:txBody>
                    <a:bodyPr/>
                    <a:lstStyle/>
                    <a:p>
                      <a:pPr lvl="0" algn="ctr">
                        <a:buNone/>
                      </a:pPr>
                      <a:r>
                        <a:rPr lang="en-US" sz="1600">
                          <a:effectLst/>
                        </a:rPr>
                        <a:t>SIM-51</a:t>
                      </a:r>
                      <a:endParaRPr lang="en-US" sz="1600">
                        <a:effectLst/>
                        <a:latin typeface="Century Gothic"/>
                      </a:endParaRPr>
                    </a:p>
                  </a:txBody>
                  <a:tcPr/>
                </a:tc>
                <a:tc>
                  <a:txBody>
                    <a:bodyPr/>
                    <a:lstStyle/>
                    <a:p>
                      <a:pPr lvl="0" algn="ctr">
                        <a:buNone/>
                      </a:pPr>
                      <a:r>
                        <a:rPr lang="en-US" sz="1800">
                          <a:latin typeface="+mn-lt"/>
                        </a:rPr>
                        <a:t>Technical Paper</a:t>
                      </a:r>
                      <a:endParaRPr lang="en-US" sz="1800">
                        <a:latin typeface="+mn-lt"/>
                        <a:cs typeface="Times New Roman"/>
                      </a:endParaRPr>
                    </a:p>
                  </a:txBody>
                  <a:tcPr/>
                </a:tc>
                <a:tc>
                  <a:txBody>
                    <a:bodyPr/>
                    <a:lstStyle/>
                    <a:p>
                      <a:pPr lvl="0" algn="ctr">
                        <a:buNone/>
                      </a:pPr>
                      <a:r>
                        <a:rPr lang="en-US" sz="1600">
                          <a:effectLst/>
                        </a:rPr>
                        <a:t>13</a:t>
                      </a:r>
                      <a:endParaRPr lang="en-US" sz="1600">
                        <a:effectLst/>
                        <a:latin typeface="Century Gothic"/>
                      </a:endParaRPr>
                    </a:p>
                  </a:txBody>
                  <a:tcPr/>
                </a:tc>
                <a:extLst>
                  <a:ext uri="{0D108BD9-81ED-4DB2-BD59-A6C34878D82A}">
                    <a16:rowId xmlns:a16="http://schemas.microsoft.com/office/drawing/2014/main" val="1421526234"/>
                  </a:ext>
                </a:extLst>
              </a:tr>
              <a:tr h="428517">
                <a:tc>
                  <a:txBody>
                    <a:bodyPr/>
                    <a:lstStyle/>
                    <a:p>
                      <a:pPr lvl="0" algn="ctr">
                        <a:buNone/>
                      </a:pPr>
                      <a:r>
                        <a:rPr lang="en-US" sz="1600">
                          <a:effectLst/>
                        </a:rPr>
                        <a:t>SIM-52</a:t>
                      </a:r>
                      <a:endParaRPr lang="en-US" sz="1600">
                        <a:effectLst/>
                        <a:latin typeface="Century Gothic"/>
                      </a:endParaRPr>
                    </a:p>
                  </a:txBody>
                  <a:tcPr/>
                </a:tc>
                <a:tc>
                  <a:txBody>
                    <a:bodyPr/>
                    <a:lstStyle/>
                    <a:p>
                      <a:pPr lvl="0" algn="ctr">
                        <a:buNone/>
                      </a:pPr>
                      <a:r>
                        <a:rPr lang="en-US" sz="1800" b="0" u="none" strike="noStrike" noProof="0">
                          <a:effectLst/>
                          <a:latin typeface="+mn-lt"/>
                        </a:rPr>
                        <a:t>Deployment Document</a:t>
                      </a:r>
                      <a:endParaRPr lang="en-US" sz="1800">
                        <a:latin typeface="+mn-lt"/>
                        <a:cs typeface="Times New Roman"/>
                      </a:endParaRPr>
                    </a:p>
                  </a:txBody>
                  <a:tcPr/>
                </a:tc>
                <a:tc>
                  <a:txBody>
                    <a:bodyPr/>
                    <a:lstStyle/>
                    <a:p>
                      <a:pPr lvl="0" algn="ctr">
                        <a:buNone/>
                      </a:pPr>
                      <a:r>
                        <a:rPr lang="en-US" sz="1600">
                          <a:effectLst/>
                        </a:rPr>
                        <a:t>13</a:t>
                      </a:r>
                      <a:endParaRPr lang="en-US" sz="1600">
                        <a:effectLst/>
                        <a:latin typeface="Century Gothic"/>
                      </a:endParaRPr>
                    </a:p>
                  </a:txBody>
                  <a:tcPr/>
                </a:tc>
                <a:extLst>
                  <a:ext uri="{0D108BD9-81ED-4DB2-BD59-A6C34878D82A}">
                    <a16:rowId xmlns:a16="http://schemas.microsoft.com/office/drawing/2014/main" val="3686587314"/>
                  </a:ext>
                </a:extLst>
              </a:tr>
              <a:tr h="468380">
                <a:tc>
                  <a:txBody>
                    <a:bodyPr/>
                    <a:lstStyle/>
                    <a:p>
                      <a:pPr lvl="0" algn="ctr">
                        <a:buNone/>
                      </a:pPr>
                      <a:r>
                        <a:rPr lang="en-US" sz="1600">
                          <a:effectLst/>
                        </a:rPr>
                        <a:t>SIM-53 </a:t>
                      </a:r>
                      <a:endParaRPr lang="en-US" sz="1600">
                        <a:effectLst/>
                        <a:latin typeface="Century Gothic"/>
                      </a:endParaRPr>
                    </a:p>
                  </a:txBody>
                  <a:tcPr/>
                </a:tc>
                <a:tc>
                  <a:txBody>
                    <a:bodyPr/>
                    <a:lstStyle/>
                    <a:p>
                      <a:pPr lvl="0" algn="ctr">
                        <a:buNone/>
                      </a:pPr>
                      <a:r>
                        <a:rPr lang="en-US" sz="1800">
                          <a:latin typeface="+mn-lt"/>
                        </a:rPr>
                        <a:t>Testing of the whole application after Deployment</a:t>
                      </a:r>
                      <a:endParaRPr lang="en-US" sz="1800">
                        <a:latin typeface="+mn-lt"/>
                        <a:cs typeface="Times New Roman"/>
                      </a:endParaRPr>
                    </a:p>
                  </a:txBody>
                  <a:tcPr/>
                </a:tc>
                <a:tc>
                  <a:txBody>
                    <a:bodyPr/>
                    <a:lstStyle/>
                    <a:p>
                      <a:pPr lvl="0" algn="ctr">
                        <a:buNone/>
                      </a:pPr>
                      <a:r>
                        <a:rPr lang="en-US" sz="1600">
                          <a:effectLst/>
                        </a:rPr>
                        <a:t>13</a:t>
                      </a:r>
                      <a:endParaRPr lang="en-US" sz="1600">
                        <a:effectLst/>
                        <a:latin typeface="Century Gothic"/>
                      </a:endParaRPr>
                    </a:p>
                  </a:txBody>
                  <a:tcPr/>
                </a:tc>
                <a:extLst>
                  <a:ext uri="{0D108BD9-81ED-4DB2-BD59-A6C34878D82A}">
                    <a16:rowId xmlns:a16="http://schemas.microsoft.com/office/drawing/2014/main" val="590371332"/>
                  </a:ext>
                </a:extLst>
              </a:tr>
            </a:tbl>
          </a:graphicData>
        </a:graphic>
      </p:graphicFrame>
    </p:spTree>
    <p:extLst>
      <p:ext uri="{BB962C8B-B14F-4D97-AF65-F5344CB8AC3E}">
        <p14:creationId xmlns:p14="http://schemas.microsoft.com/office/powerpoint/2010/main" val="42303199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p:cNvGraphicFramePr>
            <a:graphicFrameLocks noGrp="1"/>
          </p:cNvGraphicFramePr>
          <p:nvPr/>
        </p:nvGraphicFramePr>
        <p:xfrm>
          <a:off x="1322808" y="1863323"/>
          <a:ext cx="10422318" cy="4263233"/>
        </p:xfrm>
        <a:graphic>
          <a:graphicData uri="http://schemas.openxmlformats.org/drawingml/2006/table">
            <a:tbl>
              <a:tblPr firstRow="1" bandRow="1">
                <a:tableStyleId>{5C22544A-7EE6-4342-B048-85BDC9FD1C3A}</a:tableStyleId>
              </a:tblPr>
              <a:tblGrid>
                <a:gridCol w="4734219">
                  <a:extLst>
                    <a:ext uri="{9D8B030D-6E8A-4147-A177-3AD203B41FA5}">
                      <a16:colId xmlns:a16="http://schemas.microsoft.com/office/drawing/2014/main" val="20000"/>
                    </a:ext>
                  </a:extLst>
                </a:gridCol>
                <a:gridCol w="5688099">
                  <a:extLst>
                    <a:ext uri="{9D8B030D-6E8A-4147-A177-3AD203B41FA5}">
                      <a16:colId xmlns:a16="http://schemas.microsoft.com/office/drawing/2014/main" val="20001"/>
                    </a:ext>
                  </a:extLst>
                </a:gridCol>
              </a:tblGrid>
              <a:tr h="401408">
                <a:tc>
                  <a:txBody>
                    <a:bodyPr/>
                    <a:lstStyle/>
                    <a:p>
                      <a:pPr algn="ctr"/>
                      <a:r>
                        <a:rPr lang="en-US" sz="1400" err="1">
                          <a:latin typeface="+mn-lt"/>
                        </a:rPr>
                        <a:t>Userstory</a:t>
                      </a:r>
                      <a:endParaRPr lang="en-US" sz="1400">
                        <a:latin typeface="+mn-lt"/>
                      </a:endParaRPr>
                    </a:p>
                  </a:txBody>
                  <a:tcPr marL="70000" marR="70000" marT="35000" marB="35000">
                    <a:solidFill>
                      <a:schemeClr val="accent1">
                        <a:lumMod val="60000"/>
                        <a:lumOff val="40000"/>
                      </a:schemeClr>
                    </a:solidFill>
                  </a:tcPr>
                </a:tc>
                <a:tc>
                  <a:txBody>
                    <a:bodyPr/>
                    <a:lstStyle/>
                    <a:p>
                      <a:pPr algn="ctr"/>
                      <a:r>
                        <a:rPr lang="en-US" sz="1400">
                          <a:latin typeface="+mn-lt"/>
                        </a:rPr>
                        <a:t>Acceptance Criteria</a:t>
                      </a:r>
                    </a:p>
                  </a:txBody>
                  <a:tcPr marL="70000" marR="70000" marT="35000" marB="35000">
                    <a:solidFill>
                      <a:schemeClr val="accent1">
                        <a:lumMod val="60000"/>
                        <a:lumOff val="40000"/>
                      </a:schemeClr>
                    </a:solidFill>
                  </a:tcPr>
                </a:tc>
                <a:extLst>
                  <a:ext uri="{0D108BD9-81ED-4DB2-BD59-A6C34878D82A}">
                    <a16:rowId xmlns:a16="http://schemas.microsoft.com/office/drawing/2014/main" val="10000"/>
                  </a:ext>
                </a:extLst>
              </a:tr>
              <a:tr h="1051967">
                <a:tc rowSpan="3">
                  <a:txBody>
                    <a:bodyPr/>
                    <a:lstStyle/>
                    <a:p>
                      <a:pPr marL="0" marR="0" lvl="0">
                        <a:lnSpc>
                          <a:spcPts val="2100"/>
                        </a:lnSpc>
                        <a:spcBef>
                          <a:spcPts val="0"/>
                        </a:spcBef>
                        <a:spcAft>
                          <a:spcPts val="0"/>
                        </a:spcAft>
                        <a:buNone/>
                      </a:pPr>
                      <a:r>
                        <a:rPr lang="en-US" sz="1200" kern="1800" spc="-10">
                          <a:solidFill>
                            <a:srgbClr val="000000"/>
                          </a:solidFill>
                          <a:effectLst/>
                          <a:latin typeface="+mn-lt"/>
                          <a:cs typeface="Times New Roman" panose="02020603050405020304"/>
                        </a:rPr>
                        <a:t>Face registration in signup</a:t>
                      </a:r>
                    </a:p>
                  </a:txBody>
                  <a:tcPr marL="56385" marR="56385" marT="0" marB="0"/>
                </a:tc>
                <a:tc>
                  <a:txBody>
                    <a:bodyPr/>
                    <a:lstStyle/>
                    <a:p>
                      <a:pPr marL="0" marR="0">
                        <a:lnSpc>
                          <a:spcPct val="106000"/>
                        </a:lnSpc>
                        <a:spcBef>
                          <a:spcPts val="0"/>
                        </a:spcBef>
                        <a:spcAft>
                          <a:spcPts val="0"/>
                        </a:spcAft>
                      </a:pPr>
                      <a:r>
                        <a:rPr lang="en-US" sz="1200" kern="100">
                          <a:effectLst/>
                          <a:latin typeface="+mn-lt"/>
                          <a:ea typeface="Calibri"/>
                          <a:cs typeface="Times New Roman" panose="02020603050405020304"/>
                        </a:rPr>
                        <a:t>As a user</a:t>
                      </a:r>
                    </a:p>
                    <a:p>
                      <a:pPr marL="0" marR="0">
                        <a:lnSpc>
                          <a:spcPct val="106000"/>
                        </a:lnSpc>
                        <a:spcBef>
                          <a:spcPts val="0"/>
                        </a:spcBef>
                        <a:spcAft>
                          <a:spcPts val="0"/>
                        </a:spcAft>
                      </a:pPr>
                      <a:r>
                        <a:rPr lang="en-US" sz="1200" kern="100">
                          <a:effectLst/>
                          <a:latin typeface="+mn-lt"/>
                          <a:ea typeface="Calibri"/>
                          <a:cs typeface="Times New Roman" panose="02020603050405020304"/>
                        </a:rPr>
                        <a:t>Given user is on signup page</a:t>
                      </a:r>
                    </a:p>
                    <a:p>
                      <a:pPr marL="0" marR="0" lvl="0">
                        <a:lnSpc>
                          <a:spcPct val="106000"/>
                        </a:lnSpc>
                        <a:spcBef>
                          <a:spcPts val="0"/>
                        </a:spcBef>
                        <a:spcAft>
                          <a:spcPts val="0"/>
                        </a:spcAft>
                        <a:buNone/>
                      </a:pPr>
                      <a:r>
                        <a:rPr lang="en-US" sz="1200" kern="100">
                          <a:effectLst/>
                          <a:latin typeface="+mn-lt"/>
                          <a:ea typeface="Calibri"/>
                          <a:cs typeface="Times New Roman" panose="02020603050405020304"/>
                        </a:rPr>
                        <a:t>When user clicks on Register Face button</a:t>
                      </a:r>
                    </a:p>
                    <a:p>
                      <a:pPr marL="0" marR="0" lvl="0">
                        <a:lnSpc>
                          <a:spcPct val="106000"/>
                        </a:lnSpc>
                        <a:spcBef>
                          <a:spcPts val="0"/>
                        </a:spcBef>
                        <a:spcAft>
                          <a:spcPts val="0"/>
                        </a:spcAft>
                        <a:buNone/>
                      </a:pPr>
                      <a:r>
                        <a:rPr lang="en-US" sz="1200" kern="100">
                          <a:effectLst/>
                          <a:latin typeface="+mn-lt"/>
                          <a:ea typeface="Calibri"/>
                          <a:cs typeface="Times New Roman" panose="02020603050405020304"/>
                        </a:rPr>
                        <a:t>Then Popup should open and ask for face registration.</a:t>
                      </a:r>
                    </a:p>
                  </a:txBody>
                  <a:tcPr marL="56385" marR="56385" marT="0" marB="0"/>
                </a:tc>
                <a:extLst>
                  <a:ext uri="{0D108BD9-81ED-4DB2-BD59-A6C34878D82A}">
                    <a16:rowId xmlns:a16="http://schemas.microsoft.com/office/drawing/2014/main" val="10001"/>
                  </a:ext>
                </a:extLst>
              </a:tr>
              <a:tr h="1051967">
                <a:tc vMerge="1">
                  <a:txBody>
                    <a:bodyPr/>
                    <a:lstStyle/>
                    <a:p>
                      <a:endParaRPr lang="en-US"/>
                    </a:p>
                  </a:txBody>
                  <a:tcPr marL="56384" marR="56384" marT="0" marB="0"/>
                </a:tc>
                <a:tc>
                  <a:txBody>
                    <a:bodyPr/>
                    <a:lstStyle/>
                    <a:p>
                      <a:pPr marL="0" marR="0" lvl="0">
                        <a:lnSpc>
                          <a:spcPct val="106000"/>
                        </a:lnSpc>
                        <a:spcBef>
                          <a:spcPts val="0"/>
                        </a:spcBef>
                        <a:spcAft>
                          <a:spcPts val="0"/>
                        </a:spcAft>
                        <a:buNone/>
                      </a:pPr>
                      <a:r>
                        <a:rPr lang="en-US" sz="1200" b="0" i="0" u="none" strike="noStrike" kern="100" noProof="0">
                          <a:solidFill>
                            <a:srgbClr val="000000"/>
                          </a:solidFill>
                          <a:effectLst/>
                          <a:latin typeface="Segoe UI"/>
                        </a:rPr>
                        <a:t>As a user</a:t>
                      </a:r>
                    </a:p>
                    <a:p>
                      <a:pPr marL="0" marR="0" lvl="0">
                        <a:lnSpc>
                          <a:spcPct val="106000"/>
                        </a:lnSpc>
                        <a:spcBef>
                          <a:spcPts val="0"/>
                        </a:spcBef>
                        <a:spcAft>
                          <a:spcPts val="0"/>
                        </a:spcAft>
                        <a:buNone/>
                      </a:pPr>
                      <a:r>
                        <a:rPr lang="en-US" sz="1200" b="0" i="0" u="none" strike="noStrike" kern="100" noProof="0">
                          <a:solidFill>
                            <a:srgbClr val="000000"/>
                          </a:solidFill>
                          <a:effectLst/>
                          <a:latin typeface="Segoe UI"/>
                        </a:rPr>
                        <a:t>Given user is on face registration page,</a:t>
                      </a:r>
                    </a:p>
                    <a:p>
                      <a:pPr marL="0" marR="0" lvl="0">
                        <a:lnSpc>
                          <a:spcPct val="106000"/>
                        </a:lnSpc>
                        <a:spcBef>
                          <a:spcPts val="0"/>
                        </a:spcBef>
                        <a:spcAft>
                          <a:spcPts val="0"/>
                        </a:spcAft>
                        <a:buNone/>
                      </a:pPr>
                      <a:r>
                        <a:rPr lang="en-US" sz="1200" b="0" i="0" u="none" strike="noStrike" kern="100" noProof="0">
                          <a:solidFill>
                            <a:srgbClr val="000000"/>
                          </a:solidFill>
                          <a:effectLst/>
                          <a:latin typeface="Segoe UI"/>
                        </a:rPr>
                        <a:t>When user clicks on capture button,</a:t>
                      </a:r>
                    </a:p>
                    <a:p>
                      <a:pPr marL="0" marR="0" lvl="0">
                        <a:lnSpc>
                          <a:spcPct val="106000"/>
                        </a:lnSpc>
                        <a:spcBef>
                          <a:spcPts val="0"/>
                        </a:spcBef>
                        <a:spcAft>
                          <a:spcPts val="0"/>
                        </a:spcAft>
                        <a:buNone/>
                      </a:pPr>
                      <a:r>
                        <a:rPr lang="en-US" sz="1200" b="0" i="0" u="none" strike="noStrike" kern="100" noProof="0">
                          <a:solidFill>
                            <a:srgbClr val="000000"/>
                          </a:solidFill>
                          <a:effectLst/>
                          <a:latin typeface="Segoe UI"/>
                        </a:rPr>
                        <a:t>Then photo should be captured</a:t>
                      </a:r>
                    </a:p>
                  </a:txBody>
                  <a:tcPr marL="56384" marR="56384" marT="0" marB="0"/>
                </a:tc>
                <a:extLst>
                  <a:ext uri="{0D108BD9-81ED-4DB2-BD59-A6C34878D82A}">
                    <a16:rowId xmlns:a16="http://schemas.microsoft.com/office/drawing/2014/main" val="10002"/>
                  </a:ext>
                </a:extLst>
              </a:tr>
              <a:tr h="788975">
                <a:tc vMerge="1">
                  <a:txBody>
                    <a:bodyPr/>
                    <a:lstStyle/>
                    <a:p>
                      <a:endParaRPr lang="en-US"/>
                    </a:p>
                  </a:txBody>
                  <a:tcPr marL="56385" marR="56385" marT="0" marB="0"/>
                </a:tc>
                <a:tc>
                  <a:txBody>
                    <a:bodyPr/>
                    <a:lstStyle/>
                    <a:p>
                      <a:pPr marL="0" marR="0" lvl="0">
                        <a:lnSpc>
                          <a:spcPct val="106000"/>
                        </a:lnSpc>
                        <a:spcBef>
                          <a:spcPts val="0"/>
                        </a:spcBef>
                        <a:spcAft>
                          <a:spcPts val="0"/>
                        </a:spcAft>
                        <a:buNone/>
                      </a:pPr>
                      <a:r>
                        <a:rPr lang="en-US" sz="1200" b="0" i="0" u="none" strike="noStrike" kern="100" noProof="0">
                          <a:solidFill>
                            <a:srgbClr val="000000"/>
                          </a:solidFill>
                          <a:effectLst/>
                          <a:latin typeface="Segoe UI"/>
                        </a:rPr>
                        <a:t>As a user</a:t>
                      </a:r>
                    </a:p>
                    <a:p>
                      <a:pPr marL="0" marR="0" lvl="0">
                        <a:lnSpc>
                          <a:spcPct val="106000"/>
                        </a:lnSpc>
                        <a:spcBef>
                          <a:spcPts val="0"/>
                        </a:spcBef>
                        <a:spcAft>
                          <a:spcPts val="0"/>
                        </a:spcAft>
                        <a:buNone/>
                      </a:pPr>
                      <a:r>
                        <a:rPr lang="en-US" sz="1200" b="0" i="0" u="none" strike="noStrike" kern="100" noProof="0">
                          <a:solidFill>
                            <a:srgbClr val="000000"/>
                          </a:solidFill>
                          <a:effectLst/>
                          <a:latin typeface="Segoe UI"/>
                        </a:rPr>
                        <a:t>Given user captured a photo</a:t>
                      </a:r>
                    </a:p>
                    <a:p>
                      <a:pPr marL="0" marR="0" lvl="0">
                        <a:lnSpc>
                          <a:spcPct val="106000"/>
                        </a:lnSpc>
                        <a:spcBef>
                          <a:spcPts val="0"/>
                        </a:spcBef>
                        <a:spcAft>
                          <a:spcPts val="0"/>
                        </a:spcAft>
                        <a:buNone/>
                      </a:pPr>
                      <a:r>
                        <a:rPr lang="en-US" sz="1200" b="0" i="0" u="none" strike="noStrike" kern="100" noProof="0">
                          <a:solidFill>
                            <a:srgbClr val="000000"/>
                          </a:solidFill>
                          <a:effectLst/>
                          <a:latin typeface="Segoe UI"/>
                        </a:rPr>
                        <a:t>Then user should see retake and save buttons</a:t>
                      </a:r>
                    </a:p>
                  </a:txBody>
                  <a:tcPr marL="56384" marR="56384" marT="0" marB="0"/>
                </a:tc>
                <a:extLst>
                  <a:ext uri="{0D108BD9-81ED-4DB2-BD59-A6C34878D82A}">
                    <a16:rowId xmlns:a16="http://schemas.microsoft.com/office/drawing/2014/main" val="10003"/>
                  </a:ext>
                </a:extLst>
              </a:tr>
              <a:tr h="968916">
                <a:tc>
                  <a:txBody>
                    <a:bodyPr/>
                    <a:lstStyle/>
                    <a:p>
                      <a:pPr marL="0" marR="0" lvl="0">
                        <a:lnSpc>
                          <a:spcPct val="106000"/>
                        </a:lnSpc>
                        <a:spcBef>
                          <a:spcPts val="0"/>
                        </a:spcBef>
                        <a:spcAft>
                          <a:spcPts val="0"/>
                        </a:spcAft>
                        <a:buNone/>
                      </a:pPr>
                      <a:r>
                        <a:rPr lang="en-US" sz="1200" b="0" i="0" u="none" strike="noStrike" kern="100" noProof="0">
                          <a:effectLst/>
                        </a:rPr>
                        <a:t>Save Face data in database</a:t>
                      </a:r>
                    </a:p>
                  </a:txBody>
                  <a:tcPr marL="56385" marR="56385" marT="0" marB="0"/>
                </a:tc>
                <a:tc>
                  <a:txBody>
                    <a:bodyPr/>
                    <a:lstStyle/>
                    <a:p>
                      <a:pPr marL="0" marR="0">
                        <a:lnSpc>
                          <a:spcPct val="106000"/>
                        </a:lnSpc>
                        <a:spcBef>
                          <a:spcPts val="0"/>
                        </a:spcBef>
                        <a:spcAft>
                          <a:spcPts val="0"/>
                        </a:spcAft>
                      </a:pPr>
                      <a:r>
                        <a:rPr lang="en-US" sz="1200" kern="100">
                          <a:effectLst/>
                          <a:latin typeface="+mn-lt"/>
                          <a:ea typeface="Calibri"/>
                          <a:cs typeface="Times New Roman" panose="02020603050405020304"/>
                        </a:rPr>
                        <a:t>As a user </a:t>
                      </a:r>
                    </a:p>
                    <a:p>
                      <a:pPr marL="0" marR="0" lvl="0">
                        <a:lnSpc>
                          <a:spcPct val="106000"/>
                        </a:lnSpc>
                        <a:spcBef>
                          <a:spcPts val="0"/>
                        </a:spcBef>
                        <a:spcAft>
                          <a:spcPts val="0"/>
                        </a:spcAft>
                        <a:buNone/>
                      </a:pPr>
                      <a:r>
                        <a:rPr lang="en-US" sz="1200" kern="100">
                          <a:effectLst/>
                          <a:latin typeface="+mn-lt"/>
                          <a:cs typeface="Times New Roman"/>
                        </a:rPr>
                        <a:t>Given user registered with face data</a:t>
                      </a:r>
                    </a:p>
                    <a:p>
                      <a:pPr marL="0" marR="0" lvl="0">
                        <a:lnSpc>
                          <a:spcPct val="106000"/>
                        </a:lnSpc>
                        <a:spcBef>
                          <a:spcPts val="0"/>
                        </a:spcBef>
                        <a:spcAft>
                          <a:spcPts val="0"/>
                        </a:spcAft>
                        <a:buNone/>
                      </a:pPr>
                      <a:r>
                        <a:rPr lang="en-US" sz="1200" kern="100">
                          <a:effectLst/>
                          <a:latin typeface="+mn-lt"/>
                          <a:cs typeface="Times New Roman"/>
                        </a:rPr>
                        <a:t>Then Data should be stored in database in blob format</a:t>
                      </a:r>
                    </a:p>
                    <a:p>
                      <a:pPr marL="0" marR="0" lvl="0">
                        <a:lnSpc>
                          <a:spcPct val="106000"/>
                        </a:lnSpc>
                        <a:spcBef>
                          <a:spcPts val="0"/>
                        </a:spcBef>
                        <a:spcAft>
                          <a:spcPts val="0"/>
                        </a:spcAft>
                        <a:buNone/>
                      </a:pPr>
                      <a:r>
                        <a:rPr lang="en-US" sz="1200" kern="100">
                          <a:effectLst/>
                          <a:latin typeface="+mn-lt"/>
                          <a:cs typeface="Times New Roman"/>
                        </a:rPr>
                        <a:t>And User should see "Registered Successfully" message</a:t>
                      </a:r>
                    </a:p>
                    <a:p>
                      <a:pPr marL="0" marR="0" lvl="0">
                        <a:lnSpc>
                          <a:spcPct val="106000"/>
                        </a:lnSpc>
                        <a:spcBef>
                          <a:spcPts val="0"/>
                        </a:spcBef>
                        <a:spcAft>
                          <a:spcPts val="0"/>
                        </a:spcAft>
                        <a:buNone/>
                      </a:pPr>
                      <a:endParaRPr lang="en-US" sz="1200" kern="100">
                        <a:effectLst/>
                        <a:latin typeface="+mn-lt"/>
                        <a:ea typeface="Calibri"/>
                        <a:cs typeface="Times New Roman" panose="02020603050405020304"/>
                      </a:endParaRPr>
                    </a:p>
                  </a:txBody>
                  <a:tcPr marL="56385" marR="56385" marT="0" marB="0"/>
                </a:tc>
                <a:extLst>
                  <a:ext uri="{0D108BD9-81ED-4DB2-BD59-A6C34878D82A}">
                    <a16:rowId xmlns:a16="http://schemas.microsoft.com/office/drawing/2014/main" val="10004"/>
                  </a:ext>
                </a:extLst>
              </a:tr>
            </a:tbl>
          </a:graphicData>
        </a:graphic>
      </p:graphicFrame>
      <p:sp>
        <p:nvSpPr>
          <p:cNvPr id="2" name="TextBox 1">
            <a:extLst>
              <a:ext uri="{FF2B5EF4-FFF2-40B4-BE49-F238E27FC236}">
                <a16:creationId xmlns:a16="http://schemas.microsoft.com/office/drawing/2014/main" id="{CE108CF0-4419-9807-3489-C6C66D19F42D}"/>
              </a:ext>
            </a:extLst>
          </p:cNvPr>
          <p:cNvSpPr txBox="1"/>
          <p:nvPr/>
        </p:nvSpPr>
        <p:spPr>
          <a:xfrm>
            <a:off x="1543665" y="580103"/>
            <a:ext cx="8799870" cy="646331"/>
          </a:xfrm>
          <a:prstGeom prst="rect">
            <a:avLst/>
          </a:prstGeom>
          <a:noFill/>
        </p:spPr>
        <p:txBody>
          <a:bodyPr wrap="square" rtlCol="0">
            <a:spAutoFit/>
          </a:bodyPr>
          <a:lstStyle/>
          <a:p>
            <a:r>
              <a:rPr lang="en-US" sz="3600" dirty="0">
                <a:latin typeface="+mj-lt"/>
              </a:rPr>
              <a:t>Sprint7 – User Stories and Acceptance Criteria</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p:cNvGraphicFramePr>
            <a:graphicFrameLocks noGrp="1"/>
          </p:cNvGraphicFramePr>
          <p:nvPr>
            <p:extLst>
              <p:ext uri="{D42A27DB-BD31-4B8C-83A1-F6EECF244321}">
                <p14:modId xmlns:p14="http://schemas.microsoft.com/office/powerpoint/2010/main" val="3228876874"/>
              </p:ext>
            </p:extLst>
          </p:nvPr>
        </p:nvGraphicFramePr>
        <p:xfrm>
          <a:off x="1377461" y="1813365"/>
          <a:ext cx="10599098" cy="2341558"/>
        </p:xfrm>
        <a:graphic>
          <a:graphicData uri="http://schemas.openxmlformats.org/drawingml/2006/table">
            <a:tbl>
              <a:tblPr firstRow="1" bandRow="1">
                <a:tableStyleId>{5C22544A-7EE6-4342-B048-85BDC9FD1C3A}</a:tableStyleId>
              </a:tblPr>
              <a:tblGrid>
                <a:gridCol w="4814519">
                  <a:extLst>
                    <a:ext uri="{9D8B030D-6E8A-4147-A177-3AD203B41FA5}">
                      <a16:colId xmlns:a16="http://schemas.microsoft.com/office/drawing/2014/main" val="20000"/>
                    </a:ext>
                  </a:extLst>
                </a:gridCol>
                <a:gridCol w="5784579">
                  <a:extLst>
                    <a:ext uri="{9D8B030D-6E8A-4147-A177-3AD203B41FA5}">
                      <a16:colId xmlns:a16="http://schemas.microsoft.com/office/drawing/2014/main" val="20001"/>
                    </a:ext>
                  </a:extLst>
                </a:gridCol>
              </a:tblGrid>
              <a:tr h="780519">
                <a:tc>
                  <a:txBody>
                    <a:bodyPr/>
                    <a:lstStyle/>
                    <a:p>
                      <a:pPr algn="ctr"/>
                      <a:r>
                        <a:rPr lang="en-US" sz="1400">
                          <a:latin typeface="+mn-lt"/>
                        </a:rPr>
                        <a:t>User Story</a:t>
                      </a:r>
                    </a:p>
                  </a:txBody>
                  <a:tcPr marL="70000" marR="70000" marT="35000" marB="35000">
                    <a:solidFill>
                      <a:schemeClr val="accent1">
                        <a:lumMod val="60000"/>
                        <a:lumOff val="40000"/>
                      </a:schemeClr>
                    </a:solidFill>
                  </a:tcPr>
                </a:tc>
                <a:tc>
                  <a:txBody>
                    <a:bodyPr/>
                    <a:lstStyle/>
                    <a:p>
                      <a:pPr lvl="0" algn="ctr">
                        <a:buNone/>
                      </a:pPr>
                      <a:r>
                        <a:rPr lang="en-US" sz="1400" dirty="0">
                          <a:latin typeface="+mn-lt"/>
                        </a:rPr>
                        <a:t>Acceptance Criteria</a:t>
                      </a:r>
                    </a:p>
                  </a:txBody>
                  <a:tcPr marL="70000" marR="70000" marT="35000" marB="35000">
                    <a:solidFill>
                      <a:schemeClr val="accent1">
                        <a:lumMod val="60000"/>
                        <a:lumOff val="40000"/>
                      </a:schemeClr>
                    </a:solidFill>
                  </a:tcPr>
                </a:tc>
                <a:extLst>
                  <a:ext uri="{0D108BD9-81ED-4DB2-BD59-A6C34878D82A}">
                    <a16:rowId xmlns:a16="http://schemas.microsoft.com/office/drawing/2014/main" val="10000"/>
                  </a:ext>
                </a:extLst>
              </a:tr>
              <a:tr h="1561039">
                <a:tc>
                  <a:txBody>
                    <a:bodyPr/>
                    <a:lstStyle/>
                    <a:p>
                      <a:pPr marL="0" marR="0" lvl="0">
                        <a:lnSpc>
                          <a:spcPct val="106000"/>
                        </a:lnSpc>
                        <a:spcBef>
                          <a:spcPts val="0"/>
                        </a:spcBef>
                        <a:spcAft>
                          <a:spcPts val="0"/>
                        </a:spcAft>
                        <a:buNone/>
                      </a:pPr>
                      <a:r>
                        <a:rPr lang="en-US" sz="1200" b="0" i="0" u="none" strike="noStrike" kern="100" noProof="0">
                          <a:effectLst/>
                        </a:rPr>
                        <a:t>Train face recognition model from data stored in database. Verify faces using registered faces</a:t>
                      </a:r>
                    </a:p>
                  </a:txBody>
                  <a:tcPr marL="56385" marR="56385" marT="0" marB="0"/>
                </a:tc>
                <a:tc>
                  <a:txBody>
                    <a:bodyPr/>
                    <a:lstStyle/>
                    <a:p>
                      <a:pPr marL="0" marR="0">
                        <a:lnSpc>
                          <a:spcPct val="106000"/>
                        </a:lnSpc>
                        <a:spcBef>
                          <a:spcPts val="0"/>
                        </a:spcBef>
                        <a:spcAft>
                          <a:spcPts val="0"/>
                        </a:spcAft>
                      </a:pPr>
                      <a:r>
                        <a:rPr lang="en-US" sz="1200" kern="100" dirty="0">
                          <a:effectLst/>
                          <a:latin typeface="+mn-lt"/>
                          <a:ea typeface="Calibri"/>
                          <a:cs typeface="Times New Roman" panose="02020603050405020304"/>
                        </a:rPr>
                        <a:t>As a user</a:t>
                      </a:r>
                    </a:p>
                    <a:p>
                      <a:pPr marL="0" marR="0">
                        <a:lnSpc>
                          <a:spcPct val="106000"/>
                        </a:lnSpc>
                        <a:spcBef>
                          <a:spcPts val="0"/>
                        </a:spcBef>
                        <a:spcAft>
                          <a:spcPts val="0"/>
                        </a:spcAft>
                      </a:pPr>
                      <a:r>
                        <a:rPr lang="en-US" sz="1200" kern="100" dirty="0">
                          <a:effectLst/>
                          <a:latin typeface="+mn-lt"/>
                          <a:ea typeface="Calibri"/>
                          <a:cs typeface="Times New Roman" panose="02020603050405020304"/>
                        </a:rPr>
                        <a:t>Given user is verifying his attendance</a:t>
                      </a:r>
                    </a:p>
                    <a:p>
                      <a:pPr marL="0" marR="0" lvl="0">
                        <a:lnSpc>
                          <a:spcPct val="106000"/>
                        </a:lnSpc>
                        <a:spcBef>
                          <a:spcPts val="0"/>
                        </a:spcBef>
                        <a:spcAft>
                          <a:spcPts val="0"/>
                        </a:spcAft>
                        <a:buNone/>
                      </a:pPr>
                      <a:r>
                        <a:rPr lang="en-US" sz="1200" kern="100" dirty="0">
                          <a:effectLst/>
                          <a:latin typeface="+mn-lt"/>
                          <a:ea typeface="Calibri"/>
                          <a:cs typeface="Times New Roman" panose="02020603050405020304"/>
                        </a:rPr>
                        <a:t>When user clicks on capture and submits for verification</a:t>
                      </a:r>
                    </a:p>
                    <a:p>
                      <a:pPr marL="0" marR="0" lvl="0">
                        <a:lnSpc>
                          <a:spcPct val="106000"/>
                        </a:lnSpc>
                        <a:spcBef>
                          <a:spcPts val="0"/>
                        </a:spcBef>
                        <a:spcAft>
                          <a:spcPts val="0"/>
                        </a:spcAft>
                        <a:buNone/>
                      </a:pPr>
                      <a:r>
                        <a:rPr lang="en-US" sz="1200" kern="100" dirty="0">
                          <a:effectLst/>
                          <a:latin typeface="+mn-lt"/>
                          <a:ea typeface="Calibri"/>
                          <a:cs typeface="Times New Roman" panose="02020603050405020304"/>
                        </a:rPr>
                        <a:t>Then user should be verified</a:t>
                      </a:r>
                    </a:p>
                    <a:p>
                      <a:pPr marL="0" marR="0" lvl="0">
                        <a:lnSpc>
                          <a:spcPct val="106000"/>
                        </a:lnSpc>
                        <a:spcBef>
                          <a:spcPts val="0"/>
                        </a:spcBef>
                        <a:spcAft>
                          <a:spcPts val="0"/>
                        </a:spcAft>
                        <a:buNone/>
                      </a:pPr>
                      <a:r>
                        <a:rPr lang="en-US" sz="1200" kern="100" dirty="0">
                          <a:effectLst/>
                          <a:latin typeface="+mn-lt"/>
                          <a:ea typeface="Calibri"/>
                          <a:cs typeface="Times New Roman" panose="02020603050405020304"/>
                        </a:rPr>
                        <a:t>And attendance should be marked successfully</a:t>
                      </a:r>
                    </a:p>
                    <a:p>
                      <a:pPr marL="0" marR="0" lvl="0">
                        <a:lnSpc>
                          <a:spcPct val="106000"/>
                        </a:lnSpc>
                        <a:spcBef>
                          <a:spcPts val="0"/>
                        </a:spcBef>
                        <a:spcAft>
                          <a:spcPts val="0"/>
                        </a:spcAft>
                        <a:buNone/>
                      </a:pPr>
                      <a:endParaRPr lang="en-US" sz="1200" kern="100" dirty="0">
                        <a:effectLst/>
                        <a:latin typeface="+mn-lt"/>
                        <a:ea typeface="Calibri"/>
                        <a:cs typeface="Times New Roman" panose="02020603050405020304"/>
                      </a:endParaRPr>
                    </a:p>
                  </a:txBody>
                  <a:tcPr marL="56385" marR="56385" marT="0" marB="0"/>
                </a:tc>
                <a:extLst>
                  <a:ext uri="{0D108BD9-81ED-4DB2-BD59-A6C34878D82A}">
                    <a16:rowId xmlns:a16="http://schemas.microsoft.com/office/drawing/2014/main" val="10001"/>
                  </a:ext>
                </a:extLst>
              </a:tr>
            </a:tbl>
          </a:graphicData>
        </a:graphic>
      </p:graphicFrame>
      <p:sp>
        <p:nvSpPr>
          <p:cNvPr id="3" name="TextBox 2"/>
          <p:cNvSpPr txBox="1"/>
          <p:nvPr/>
        </p:nvSpPr>
        <p:spPr>
          <a:xfrm>
            <a:off x="1377461" y="518997"/>
            <a:ext cx="9467520" cy="687503"/>
          </a:xfrm>
          <a:prstGeom prst="rect">
            <a:avLst/>
          </a:prstGeom>
        </p:spPr>
        <p:txBody>
          <a:bodyPr vert="horz" lIns="91440" tIns="45720" rIns="91440" bIns="45720" rtlCol="0" anchor="b">
            <a:noAutofit/>
          </a:bodyPr>
          <a:lstStyle/>
          <a:p>
            <a:r>
              <a:rPr lang="en-US" sz="3600" dirty="0">
                <a:latin typeface="+mj-lt"/>
              </a:rPr>
              <a:t>Sprint7 – User Stories and Acceptance Criteria</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6332E7CD-95E1-5034-70F8-7745625B7B03}"/>
              </a:ext>
            </a:extLst>
          </p:cNvPr>
          <p:cNvGraphicFramePr>
            <a:graphicFrameLocks noGrp="1"/>
          </p:cNvGraphicFramePr>
          <p:nvPr/>
        </p:nvGraphicFramePr>
        <p:xfrm>
          <a:off x="2073353" y="1644421"/>
          <a:ext cx="9668860" cy="2730173"/>
        </p:xfrm>
        <a:graphic>
          <a:graphicData uri="http://schemas.openxmlformats.org/drawingml/2006/table">
            <a:tbl>
              <a:tblPr firstRow="1" bandRow="1">
                <a:tableStyleId>{5C22544A-7EE6-4342-B048-85BDC9FD1C3A}</a:tableStyleId>
              </a:tblPr>
              <a:tblGrid>
                <a:gridCol w="1918283">
                  <a:extLst>
                    <a:ext uri="{9D8B030D-6E8A-4147-A177-3AD203B41FA5}">
                      <a16:colId xmlns:a16="http://schemas.microsoft.com/office/drawing/2014/main" val="3837220898"/>
                    </a:ext>
                  </a:extLst>
                </a:gridCol>
                <a:gridCol w="4723345">
                  <a:extLst>
                    <a:ext uri="{9D8B030D-6E8A-4147-A177-3AD203B41FA5}">
                      <a16:colId xmlns:a16="http://schemas.microsoft.com/office/drawing/2014/main" val="3577653730"/>
                    </a:ext>
                  </a:extLst>
                </a:gridCol>
                <a:gridCol w="3027232">
                  <a:extLst>
                    <a:ext uri="{9D8B030D-6E8A-4147-A177-3AD203B41FA5}">
                      <a16:colId xmlns:a16="http://schemas.microsoft.com/office/drawing/2014/main" val="105624071"/>
                    </a:ext>
                  </a:extLst>
                </a:gridCol>
              </a:tblGrid>
              <a:tr h="620343">
                <a:tc>
                  <a:txBody>
                    <a:bodyPr/>
                    <a:lstStyle/>
                    <a:p>
                      <a:pPr fontAlgn="base"/>
                      <a:r>
                        <a:rPr lang="en-US" sz="1400" b="1">
                          <a:solidFill>
                            <a:srgbClr val="FFFFFF"/>
                          </a:solidFill>
                          <a:effectLst/>
                        </a:rPr>
                        <a:t>STORY ID​</a:t>
                      </a:r>
                      <a:endParaRPr lang="en-US" sz="1400" b="1">
                        <a:solidFill>
                          <a:srgbClr val="FFFFFF"/>
                        </a:solidFill>
                        <a:effectLst/>
                        <a:latin typeface="Century Gothic"/>
                      </a:endParaRPr>
                    </a:p>
                  </a:txBody>
                  <a:tcPr marL="153718" marR="153718" marT="76859" marB="76859"/>
                </a:tc>
                <a:tc>
                  <a:txBody>
                    <a:bodyPr/>
                    <a:lstStyle/>
                    <a:p>
                      <a:pPr fontAlgn="base"/>
                      <a:r>
                        <a:rPr lang="en-GB" sz="1400" b="1">
                          <a:solidFill>
                            <a:srgbClr val="FFFFFF"/>
                          </a:solidFill>
                          <a:effectLst/>
                        </a:rPr>
                        <a:t>USER STORY​</a:t>
                      </a:r>
                      <a:endParaRPr lang="en-GB" sz="1400" b="1">
                        <a:solidFill>
                          <a:srgbClr val="FFFFFF"/>
                        </a:solidFill>
                        <a:effectLst/>
                        <a:latin typeface="Century Gothic"/>
                      </a:endParaRPr>
                    </a:p>
                  </a:txBody>
                  <a:tcPr marL="153718" marR="153718" marT="76859" marB="76859"/>
                </a:tc>
                <a:tc>
                  <a:txBody>
                    <a:bodyPr/>
                    <a:lstStyle/>
                    <a:p>
                      <a:pPr fontAlgn="base"/>
                      <a:r>
                        <a:rPr lang="en-US" sz="1400" b="1">
                          <a:solidFill>
                            <a:srgbClr val="FFFFFF"/>
                          </a:solidFill>
                          <a:effectLst/>
                        </a:rPr>
                        <a:t>STORY POINTS​</a:t>
                      </a:r>
                      <a:endParaRPr lang="en-US" sz="1400" b="1">
                        <a:solidFill>
                          <a:srgbClr val="FFFFFF"/>
                        </a:solidFill>
                        <a:effectLst/>
                        <a:latin typeface="Century Gothic"/>
                      </a:endParaRPr>
                    </a:p>
                  </a:txBody>
                  <a:tcPr marL="153718" marR="153718" marT="76859" marB="76859"/>
                </a:tc>
                <a:extLst>
                  <a:ext uri="{0D108BD9-81ED-4DB2-BD59-A6C34878D82A}">
                    <a16:rowId xmlns:a16="http://schemas.microsoft.com/office/drawing/2014/main" val="3748539725"/>
                  </a:ext>
                </a:extLst>
              </a:tr>
              <a:tr h="456126">
                <a:tc>
                  <a:txBody>
                    <a:bodyPr/>
                    <a:lstStyle/>
                    <a:p>
                      <a:pPr algn="ctr" fontAlgn="base"/>
                      <a:r>
                        <a:rPr lang="en-US" sz="1400">
                          <a:effectLst/>
                        </a:rPr>
                        <a:t>SIM-48</a:t>
                      </a:r>
                      <a:endParaRPr lang="en-US" sz="1400">
                        <a:effectLst/>
                        <a:latin typeface="Century Gothic"/>
                      </a:endParaRPr>
                    </a:p>
                  </a:txBody>
                  <a:tcPr marL="159774" marR="159774" marT="79887" marB="79887"/>
                </a:tc>
                <a:tc>
                  <a:txBody>
                    <a:bodyPr/>
                    <a:lstStyle/>
                    <a:p>
                      <a:pPr lvl="0" algn="ctr">
                        <a:buNone/>
                      </a:pPr>
                      <a:r>
                        <a:rPr lang="en-US" sz="1400" b="0" u="none" strike="noStrike" noProof="0">
                          <a:effectLst/>
                        </a:rPr>
                        <a:t>Face Registration While signup</a:t>
                      </a:r>
                      <a:endParaRPr lang="en-US" sz="1400" b="0">
                        <a:effectLst/>
                        <a:latin typeface="Times New Roman"/>
                        <a:cs typeface="Times New Roman"/>
                      </a:endParaRPr>
                    </a:p>
                  </a:txBody>
                  <a:tcPr marL="159774" marR="159774" marT="79887" marB="79887"/>
                </a:tc>
                <a:tc>
                  <a:txBody>
                    <a:bodyPr/>
                    <a:lstStyle/>
                    <a:p>
                      <a:pPr algn="ctr" fontAlgn="base"/>
                      <a:r>
                        <a:rPr lang="en-US" sz="1400">
                          <a:effectLst/>
                        </a:rPr>
                        <a:t>20​</a:t>
                      </a:r>
                      <a:endParaRPr lang="en-US" sz="1400">
                        <a:effectLst/>
                        <a:latin typeface="Century Gothic"/>
                      </a:endParaRPr>
                    </a:p>
                  </a:txBody>
                  <a:tcPr marL="159774" marR="159774" marT="79887" marB="79887"/>
                </a:tc>
                <a:extLst>
                  <a:ext uri="{0D108BD9-81ED-4DB2-BD59-A6C34878D82A}">
                    <a16:rowId xmlns:a16="http://schemas.microsoft.com/office/drawing/2014/main" val="879186827"/>
                  </a:ext>
                </a:extLst>
              </a:tr>
              <a:tr h="513388">
                <a:tc>
                  <a:txBody>
                    <a:bodyPr/>
                    <a:lstStyle/>
                    <a:p>
                      <a:pPr algn="ctr" fontAlgn="base"/>
                      <a:r>
                        <a:rPr lang="en-US" sz="1400">
                          <a:effectLst/>
                        </a:rPr>
                        <a:t>SIM-51</a:t>
                      </a:r>
                      <a:endParaRPr lang="en-US" sz="1400">
                        <a:effectLst/>
                        <a:latin typeface="Century Gothic"/>
                      </a:endParaRPr>
                    </a:p>
                  </a:txBody>
                  <a:tcPr marL="159774" marR="159774" marT="79887" marB="79887"/>
                </a:tc>
                <a:tc>
                  <a:txBody>
                    <a:bodyPr/>
                    <a:lstStyle/>
                    <a:p>
                      <a:pPr lvl="0" algn="ctr">
                        <a:buNone/>
                      </a:pPr>
                      <a:r>
                        <a:rPr lang="en-US" sz="1400"/>
                        <a:t>Technical Paper</a:t>
                      </a:r>
                      <a:endParaRPr lang="en-US" sz="1400">
                        <a:latin typeface="Times New Roman"/>
                        <a:cs typeface="Times New Roman"/>
                      </a:endParaRPr>
                    </a:p>
                  </a:txBody>
                  <a:tcPr marL="159774" marR="159774" marT="79887" marB="79887"/>
                </a:tc>
                <a:tc>
                  <a:txBody>
                    <a:bodyPr/>
                    <a:lstStyle/>
                    <a:p>
                      <a:pPr algn="ctr" fontAlgn="base"/>
                      <a:r>
                        <a:rPr lang="en-US" sz="1400">
                          <a:effectLst/>
                        </a:rPr>
                        <a:t>13</a:t>
                      </a:r>
                      <a:endParaRPr lang="en-US" sz="1400">
                        <a:effectLst/>
                        <a:latin typeface="Century Gothic"/>
                      </a:endParaRPr>
                    </a:p>
                  </a:txBody>
                  <a:tcPr marL="159774" marR="159774" marT="79887" marB="79887"/>
                </a:tc>
                <a:extLst>
                  <a:ext uri="{0D108BD9-81ED-4DB2-BD59-A6C34878D82A}">
                    <a16:rowId xmlns:a16="http://schemas.microsoft.com/office/drawing/2014/main" val="1107154711"/>
                  </a:ext>
                </a:extLst>
              </a:tr>
              <a:tr h="496373">
                <a:tc>
                  <a:txBody>
                    <a:bodyPr/>
                    <a:lstStyle/>
                    <a:p>
                      <a:pPr lvl="0" algn="ctr">
                        <a:buNone/>
                      </a:pPr>
                      <a:r>
                        <a:rPr lang="en-US" sz="1400">
                          <a:effectLst/>
                        </a:rPr>
                        <a:t>SIM-52</a:t>
                      </a:r>
                      <a:endParaRPr lang="en-US" sz="1400">
                        <a:effectLst/>
                        <a:latin typeface="Century Gothic"/>
                      </a:endParaRPr>
                    </a:p>
                  </a:txBody>
                  <a:tcPr marL="159774" marR="159774" marT="79887" marB="79887"/>
                </a:tc>
                <a:tc>
                  <a:txBody>
                    <a:bodyPr/>
                    <a:lstStyle/>
                    <a:p>
                      <a:pPr lvl="0" algn="ctr">
                        <a:buNone/>
                      </a:pPr>
                      <a:r>
                        <a:rPr lang="en-US" sz="1400" b="0" u="none" strike="noStrike" noProof="0">
                          <a:effectLst/>
                        </a:rPr>
                        <a:t>Deployment Document</a:t>
                      </a:r>
                      <a:endParaRPr lang="en-US" sz="1400">
                        <a:latin typeface="Times New Roman"/>
                        <a:cs typeface="Times New Roman"/>
                      </a:endParaRPr>
                    </a:p>
                  </a:txBody>
                  <a:tcPr marL="159774" marR="159774" marT="79887" marB="79887"/>
                </a:tc>
                <a:tc>
                  <a:txBody>
                    <a:bodyPr/>
                    <a:lstStyle/>
                    <a:p>
                      <a:pPr lvl="0" algn="ctr">
                        <a:buNone/>
                      </a:pPr>
                      <a:r>
                        <a:rPr lang="en-US" sz="1400">
                          <a:effectLst/>
                        </a:rPr>
                        <a:t>13</a:t>
                      </a:r>
                      <a:endParaRPr lang="en-US" sz="1400">
                        <a:effectLst/>
                        <a:latin typeface="Century Gothic"/>
                      </a:endParaRPr>
                    </a:p>
                  </a:txBody>
                  <a:tcPr marL="159774" marR="159774" marT="79887" marB="79887"/>
                </a:tc>
                <a:extLst>
                  <a:ext uri="{0D108BD9-81ED-4DB2-BD59-A6C34878D82A}">
                    <a16:rowId xmlns:a16="http://schemas.microsoft.com/office/drawing/2014/main" val="1963269241"/>
                  </a:ext>
                </a:extLst>
              </a:tr>
              <a:tr h="643943">
                <a:tc>
                  <a:txBody>
                    <a:bodyPr/>
                    <a:lstStyle/>
                    <a:p>
                      <a:pPr lvl="0" algn="ctr">
                        <a:buNone/>
                      </a:pPr>
                      <a:r>
                        <a:rPr lang="en-US" sz="1400">
                          <a:effectLst/>
                        </a:rPr>
                        <a:t>SIM-53 </a:t>
                      </a:r>
                      <a:endParaRPr lang="en-US" sz="1400">
                        <a:effectLst/>
                        <a:latin typeface="Century Gothic"/>
                      </a:endParaRPr>
                    </a:p>
                  </a:txBody>
                  <a:tcPr marL="159774" marR="159774" marT="79887" marB="79887"/>
                </a:tc>
                <a:tc>
                  <a:txBody>
                    <a:bodyPr/>
                    <a:lstStyle/>
                    <a:p>
                      <a:pPr lvl="0" algn="ctr">
                        <a:buNone/>
                      </a:pPr>
                      <a:r>
                        <a:rPr lang="en-US" sz="1400"/>
                        <a:t>Testing of the whole application after Deployment</a:t>
                      </a:r>
                      <a:endParaRPr lang="en-US" sz="1400">
                        <a:latin typeface="Times New Roman"/>
                        <a:cs typeface="Times New Roman"/>
                      </a:endParaRPr>
                    </a:p>
                  </a:txBody>
                  <a:tcPr marL="159774" marR="159774" marT="79887" marB="79887"/>
                </a:tc>
                <a:tc>
                  <a:txBody>
                    <a:bodyPr/>
                    <a:lstStyle/>
                    <a:p>
                      <a:pPr lvl="0" algn="ctr">
                        <a:buNone/>
                      </a:pPr>
                      <a:r>
                        <a:rPr lang="en-US" sz="1400">
                          <a:effectLst/>
                        </a:rPr>
                        <a:t>13</a:t>
                      </a:r>
                      <a:endParaRPr lang="en-US" sz="1400">
                        <a:effectLst/>
                        <a:latin typeface="Century Gothic"/>
                      </a:endParaRPr>
                    </a:p>
                  </a:txBody>
                  <a:tcPr marL="159774" marR="159774" marT="79887" marB="79887"/>
                </a:tc>
                <a:extLst>
                  <a:ext uri="{0D108BD9-81ED-4DB2-BD59-A6C34878D82A}">
                    <a16:rowId xmlns:a16="http://schemas.microsoft.com/office/drawing/2014/main" val="1523120016"/>
                  </a:ext>
                </a:extLst>
              </a:tr>
            </a:tbl>
          </a:graphicData>
        </a:graphic>
      </p:graphicFrame>
      <p:sp>
        <p:nvSpPr>
          <p:cNvPr id="7" name="TextBox 6">
            <a:extLst>
              <a:ext uri="{FF2B5EF4-FFF2-40B4-BE49-F238E27FC236}">
                <a16:creationId xmlns:a16="http://schemas.microsoft.com/office/drawing/2014/main" id="{7BA40B04-B4F7-CC89-B18D-83054302479B}"/>
              </a:ext>
            </a:extLst>
          </p:cNvPr>
          <p:cNvSpPr txBox="1"/>
          <p:nvPr/>
        </p:nvSpPr>
        <p:spPr>
          <a:xfrm>
            <a:off x="1483845" y="766492"/>
            <a:ext cx="3671455" cy="646331"/>
          </a:xfrm>
          <a:prstGeom prst="rect">
            <a:avLst/>
          </a:prstGeom>
          <a:noFill/>
        </p:spPr>
        <p:txBody>
          <a:bodyPr wrap="square" rtlCol="0">
            <a:spAutoFit/>
          </a:bodyPr>
          <a:lstStyle/>
          <a:p>
            <a:r>
              <a:rPr lang="en-US" sz="3600" dirty="0">
                <a:latin typeface="+mj-lt"/>
                <a:cs typeface="Times New Roman" panose="02020603050405020304" pitchFamily="18" charset="0"/>
              </a:rPr>
              <a:t>Sprint 7 Backlog</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587500" y="800099"/>
            <a:ext cx="2463800" cy="486303"/>
          </a:xfrm>
          <a:prstGeom prst="rect">
            <a:avLst/>
          </a:prstGeom>
        </p:spPr>
        <p:txBody>
          <a:bodyPr vert="horz" lIns="91440" tIns="45720" rIns="91440" bIns="45720" rtlCol="0" anchor="b">
            <a:noAutofit/>
          </a:bodyPr>
          <a:lstStyle/>
          <a:p>
            <a:pPr defTabSz="914400">
              <a:lnSpc>
                <a:spcPct val="90000"/>
              </a:lnSpc>
              <a:spcBef>
                <a:spcPct val="0"/>
              </a:spcBef>
              <a:spcAft>
                <a:spcPts val="600"/>
              </a:spcAft>
            </a:pPr>
            <a:r>
              <a:rPr lang="en-US" sz="3600" dirty="0">
                <a:latin typeface="+mj-lt"/>
                <a:ea typeface="+mj-ea"/>
                <a:cs typeface="+mj-cs"/>
              </a:rPr>
              <a:t>Test Cases</a:t>
            </a:r>
          </a:p>
        </p:txBody>
      </p:sp>
      <p:graphicFrame>
        <p:nvGraphicFramePr>
          <p:cNvPr id="2" name="Table 1">
            <a:extLst>
              <a:ext uri="{FF2B5EF4-FFF2-40B4-BE49-F238E27FC236}">
                <a16:creationId xmlns:a16="http://schemas.microsoft.com/office/drawing/2014/main" id="{A6EAF0F1-91F0-E09D-74E2-B7FBA14EA90C}"/>
              </a:ext>
            </a:extLst>
          </p:cNvPr>
          <p:cNvGraphicFramePr>
            <a:graphicFrameLocks noGrp="1"/>
          </p:cNvGraphicFramePr>
          <p:nvPr>
            <p:extLst>
              <p:ext uri="{D42A27DB-BD31-4B8C-83A1-F6EECF244321}">
                <p14:modId xmlns:p14="http://schemas.microsoft.com/office/powerpoint/2010/main" val="679424360"/>
              </p:ext>
            </p:extLst>
          </p:nvPr>
        </p:nvGraphicFramePr>
        <p:xfrm>
          <a:off x="1708403" y="2064399"/>
          <a:ext cx="9658875" cy="3142834"/>
        </p:xfrm>
        <a:graphic>
          <a:graphicData uri="http://schemas.openxmlformats.org/drawingml/2006/table">
            <a:tbl>
              <a:tblPr firstRow="1" bandRow="1">
                <a:tableStyleId>{5C22544A-7EE6-4342-B048-85BDC9FD1C3A}</a:tableStyleId>
              </a:tblPr>
              <a:tblGrid>
                <a:gridCol w="1864649">
                  <a:extLst>
                    <a:ext uri="{9D8B030D-6E8A-4147-A177-3AD203B41FA5}">
                      <a16:colId xmlns:a16="http://schemas.microsoft.com/office/drawing/2014/main" val="3617619001"/>
                    </a:ext>
                  </a:extLst>
                </a:gridCol>
                <a:gridCol w="4864308">
                  <a:extLst>
                    <a:ext uri="{9D8B030D-6E8A-4147-A177-3AD203B41FA5}">
                      <a16:colId xmlns:a16="http://schemas.microsoft.com/office/drawing/2014/main" val="1425926538"/>
                    </a:ext>
                  </a:extLst>
                </a:gridCol>
                <a:gridCol w="2929918">
                  <a:extLst>
                    <a:ext uri="{9D8B030D-6E8A-4147-A177-3AD203B41FA5}">
                      <a16:colId xmlns:a16="http://schemas.microsoft.com/office/drawing/2014/main" val="3270481870"/>
                    </a:ext>
                  </a:extLst>
                </a:gridCol>
              </a:tblGrid>
              <a:tr h="155427">
                <a:tc>
                  <a:txBody>
                    <a:bodyPr/>
                    <a:lstStyle/>
                    <a:p>
                      <a:pPr marL="0" marR="0" indent="457200">
                        <a:lnSpc>
                          <a:spcPct val="106000"/>
                        </a:lnSpc>
                        <a:spcBef>
                          <a:spcPts val="0"/>
                        </a:spcBef>
                        <a:spcAft>
                          <a:spcPts val="800"/>
                        </a:spcAft>
                      </a:pPr>
                      <a:r>
                        <a:rPr lang="en-US" sz="1600" kern="100">
                          <a:effectLst/>
                        </a:rPr>
                        <a:t>UNIT TO TEST</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1213" marR="91213" marT="45607" marB="45607"/>
                </a:tc>
                <a:tc>
                  <a:txBody>
                    <a:bodyPr/>
                    <a:lstStyle/>
                    <a:p>
                      <a:pPr marL="0" marR="0" indent="457200">
                        <a:lnSpc>
                          <a:spcPct val="106000"/>
                        </a:lnSpc>
                        <a:spcBef>
                          <a:spcPts val="0"/>
                        </a:spcBef>
                        <a:spcAft>
                          <a:spcPts val="800"/>
                        </a:spcAft>
                      </a:pPr>
                      <a:r>
                        <a:rPr lang="en-GB" sz="1600" kern="100">
                          <a:effectLst/>
                        </a:rPr>
                        <a:t>SCENARIO</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1213" marR="91213" marT="45607" marB="45607"/>
                </a:tc>
                <a:tc>
                  <a:txBody>
                    <a:bodyPr/>
                    <a:lstStyle/>
                    <a:p>
                      <a:pPr marL="0" marR="0" indent="457200">
                        <a:lnSpc>
                          <a:spcPct val="106000"/>
                        </a:lnSpc>
                        <a:spcBef>
                          <a:spcPts val="0"/>
                        </a:spcBef>
                        <a:spcAft>
                          <a:spcPts val="800"/>
                        </a:spcAft>
                      </a:pPr>
                      <a:r>
                        <a:rPr lang="en-US" sz="1600" kern="100">
                          <a:effectLst/>
                        </a:rPr>
                        <a:t> EXPECTED RESULT</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1213" marR="91213" marT="45607" marB="45607"/>
                </a:tc>
                <a:extLst>
                  <a:ext uri="{0D108BD9-81ED-4DB2-BD59-A6C34878D82A}">
                    <a16:rowId xmlns:a16="http://schemas.microsoft.com/office/drawing/2014/main" val="4104292503"/>
                  </a:ext>
                </a:extLst>
              </a:tr>
              <a:tr h="269069">
                <a:tc>
                  <a:txBody>
                    <a:bodyPr/>
                    <a:lstStyle/>
                    <a:p>
                      <a:pPr marL="0" algn="l" rtl="0" eaLnBrk="1" fontAlgn="base" latinLnBrk="0" hangingPunct="1">
                        <a:spcBef>
                          <a:spcPts val="0"/>
                        </a:spcBef>
                        <a:spcAft>
                          <a:spcPts val="0"/>
                        </a:spcAft>
                      </a:pPr>
                      <a:r>
                        <a:rPr lang="en-GB" sz="1600" b="0" i="0" u="none" strike="noStrike" kern="1200">
                          <a:solidFill>
                            <a:srgbClr val="000000"/>
                          </a:solidFill>
                          <a:effectLst/>
                          <a:latin typeface="Calibri" panose="020F0502020204030204" pitchFamily="34" charset="0"/>
                        </a:rPr>
                        <a:t>Register using face</a:t>
                      </a:r>
                      <a:endParaRPr lang="en-GB" sz="1800" b="0" i="0" u="none" strike="noStrike">
                        <a:effectLst/>
                        <a:latin typeface="Arial" panose="020B0604020202020204" pitchFamily="34" charset="0"/>
                      </a:endParaRPr>
                    </a:p>
                  </a:txBody>
                  <a:tcPr/>
                </a:tc>
                <a:tc>
                  <a:txBody>
                    <a:bodyPr/>
                    <a:lstStyle/>
                    <a:p>
                      <a:pPr marL="0" algn="l" rtl="0" eaLnBrk="1" fontAlgn="base" latinLnBrk="0" hangingPunct="1">
                        <a:spcBef>
                          <a:spcPts val="0"/>
                        </a:spcBef>
                        <a:spcAft>
                          <a:spcPts val="0"/>
                        </a:spcAft>
                      </a:pPr>
                      <a:r>
                        <a:rPr lang="en-GB" sz="1600" b="0" i="0" u="none" strike="noStrike" kern="1200">
                          <a:solidFill>
                            <a:srgbClr val="000000"/>
                          </a:solidFill>
                          <a:effectLst/>
                          <a:latin typeface="Calibri" panose="020F0502020204030204" pitchFamily="34" charset="0"/>
                        </a:rPr>
                        <a:t>Capture photo and signup</a:t>
                      </a:r>
                      <a:endParaRPr lang="en-GB" sz="1800" b="0" i="0" u="none" strike="noStrike">
                        <a:effectLst/>
                        <a:latin typeface="Arial" panose="020B0604020202020204" pitchFamily="34" charset="0"/>
                      </a:endParaRPr>
                    </a:p>
                  </a:txBody>
                  <a:tcPr/>
                </a:tc>
                <a:tc>
                  <a:txBody>
                    <a:bodyPr/>
                    <a:lstStyle/>
                    <a:p>
                      <a:pPr marL="0" algn="l" rtl="0" eaLnBrk="1" fontAlgn="base" latinLnBrk="0" hangingPunct="1">
                        <a:spcBef>
                          <a:spcPts val="0"/>
                        </a:spcBef>
                        <a:spcAft>
                          <a:spcPts val="0"/>
                        </a:spcAft>
                      </a:pPr>
                      <a:r>
                        <a:rPr lang="en-US" sz="1600" b="0" i="0" u="none" strike="noStrike" kern="1200">
                          <a:solidFill>
                            <a:srgbClr val="000000"/>
                          </a:solidFill>
                          <a:effectLst/>
                          <a:latin typeface="Calibri" panose="020F0502020204030204" pitchFamily="34" charset="0"/>
                        </a:rPr>
                        <a:t>User should see "Signed up successfully" message.</a:t>
                      </a:r>
                      <a:endParaRPr lang="en-US" sz="1800" b="0" i="0" u="none" strike="noStrike">
                        <a:effectLst/>
                        <a:latin typeface="Arial" panose="020B0604020202020204" pitchFamily="34" charset="0"/>
                      </a:endParaRPr>
                    </a:p>
                  </a:txBody>
                  <a:tcPr/>
                </a:tc>
                <a:extLst>
                  <a:ext uri="{0D108BD9-81ED-4DB2-BD59-A6C34878D82A}">
                    <a16:rowId xmlns:a16="http://schemas.microsoft.com/office/drawing/2014/main" val="3574524048"/>
                  </a:ext>
                </a:extLst>
              </a:tr>
              <a:tr h="477578">
                <a:tc>
                  <a:txBody>
                    <a:bodyPr/>
                    <a:lstStyle/>
                    <a:p>
                      <a:pPr marL="0" algn="l" rtl="0" eaLnBrk="1" fontAlgn="base" latinLnBrk="0" hangingPunct="1">
                        <a:spcBef>
                          <a:spcPts val="0"/>
                        </a:spcBef>
                        <a:spcAft>
                          <a:spcPts val="0"/>
                        </a:spcAft>
                      </a:pPr>
                      <a:r>
                        <a:rPr lang="en-GB" sz="1600" b="0" i="0" u="none" strike="noStrike" kern="1200">
                          <a:solidFill>
                            <a:srgbClr val="000000"/>
                          </a:solidFill>
                          <a:effectLst/>
                          <a:latin typeface="Calibri" panose="020F0502020204030204" pitchFamily="34" charset="0"/>
                        </a:rPr>
                        <a:t>Register using face</a:t>
                      </a:r>
                      <a:endParaRPr lang="en-GB" sz="1800" b="0" i="0" u="none" strike="noStrike">
                        <a:effectLst/>
                        <a:latin typeface="Arial" panose="020B0604020202020204" pitchFamily="34" charset="0"/>
                      </a:endParaRPr>
                    </a:p>
                  </a:txBody>
                  <a:tcPr/>
                </a:tc>
                <a:tc>
                  <a:txBody>
                    <a:bodyPr/>
                    <a:lstStyle/>
                    <a:p>
                      <a:pPr marL="0" algn="l" rtl="0" eaLnBrk="1" fontAlgn="base" latinLnBrk="0" hangingPunct="1">
                        <a:spcBef>
                          <a:spcPts val="0"/>
                        </a:spcBef>
                        <a:spcAft>
                          <a:spcPts val="0"/>
                        </a:spcAft>
                      </a:pPr>
                      <a:r>
                        <a:rPr lang="en-GB" sz="1600" b="0" i="0" u="none" strike="noStrike" kern="1200">
                          <a:solidFill>
                            <a:srgbClr val="000000"/>
                          </a:solidFill>
                          <a:effectLst/>
                          <a:latin typeface="Calibri" panose="020F0502020204030204" pitchFamily="34" charset="0"/>
                        </a:rPr>
                        <a:t>Signup without face data</a:t>
                      </a:r>
                      <a:endParaRPr lang="en-GB" sz="1800" b="0" i="0" u="none" strike="noStrike">
                        <a:effectLst/>
                        <a:latin typeface="Arial" panose="020B0604020202020204" pitchFamily="34" charset="0"/>
                      </a:endParaRPr>
                    </a:p>
                  </a:txBody>
                  <a:tcPr/>
                </a:tc>
                <a:tc>
                  <a:txBody>
                    <a:bodyPr/>
                    <a:lstStyle/>
                    <a:p>
                      <a:pPr marL="0" algn="l" rtl="0" eaLnBrk="1" fontAlgn="base" latinLnBrk="0" hangingPunct="1">
                        <a:spcBef>
                          <a:spcPts val="0"/>
                        </a:spcBef>
                        <a:spcAft>
                          <a:spcPts val="0"/>
                        </a:spcAft>
                      </a:pPr>
                      <a:r>
                        <a:rPr lang="en-US" sz="1600" b="0" i="0" u="none" strike="noStrike" kern="1200">
                          <a:solidFill>
                            <a:srgbClr val="000000"/>
                          </a:solidFill>
                          <a:effectLst/>
                          <a:latin typeface="Calibri" panose="020F0502020204030204" pitchFamily="34" charset="0"/>
                        </a:rPr>
                        <a:t>User should see an error message "Face data is required"</a:t>
                      </a:r>
                      <a:endParaRPr lang="en-US" sz="1800" b="0" i="0" u="none" strike="noStrike">
                        <a:effectLst/>
                        <a:latin typeface="Arial" panose="020B0604020202020204" pitchFamily="34" charset="0"/>
                      </a:endParaRPr>
                    </a:p>
                  </a:txBody>
                  <a:tcPr/>
                </a:tc>
                <a:extLst>
                  <a:ext uri="{0D108BD9-81ED-4DB2-BD59-A6C34878D82A}">
                    <a16:rowId xmlns:a16="http://schemas.microsoft.com/office/drawing/2014/main" val="2863637372"/>
                  </a:ext>
                </a:extLst>
              </a:tr>
              <a:tr h="269069">
                <a:tc>
                  <a:txBody>
                    <a:bodyPr/>
                    <a:lstStyle/>
                    <a:p>
                      <a:pPr marL="0" algn="l" rtl="0" eaLnBrk="1" fontAlgn="base" latinLnBrk="0" hangingPunct="1">
                        <a:spcBef>
                          <a:spcPts val="0"/>
                        </a:spcBef>
                        <a:spcAft>
                          <a:spcPts val="0"/>
                        </a:spcAft>
                      </a:pPr>
                      <a:r>
                        <a:rPr lang="en-GB" sz="1600" b="0" i="0" u="none" strike="noStrike" kern="1200">
                          <a:solidFill>
                            <a:srgbClr val="000000"/>
                          </a:solidFill>
                          <a:effectLst/>
                          <a:latin typeface="Calibri" panose="020F0502020204030204" pitchFamily="34" charset="0"/>
                        </a:rPr>
                        <a:t>Face verification</a:t>
                      </a:r>
                      <a:endParaRPr lang="en-GB" sz="1800" b="0" i="0" u="none" strike="noStrike">
                        <a:effectLst/>
                        <a:latin typeface="Arial" panose="020B0604020202020204" pitchFamily="34" charset="0"/>
                      </a:endParaRPr>
                    </a:p>
                  </a:txBody>
                  <a:tcPr/>
                </a:tc>
                <a:tc>
                  <a:txBody>
                    <a:bodyPr/>
                    <a:lstStyle/>
                    <a:p>
                      <a:pPr marL="0" algn="l" rtl="0" eaLnBrk="1" fontAlgn="base" latinLnBrk="0" hangingPunct="1">
                        <a:spcBef>
                          <a:spcPts val="0"/>
                        </a:spcBef>
                        <a:spcAft>
                          <a:spcPts val="0"/>
                        </a:spcAft>
                      </a:pPr>
                      <a:r>
                        <a:rPr lang="en-US" sz="1600" b="0" i="0" u="none" strike="noStrike" kern="1200">
                          <a:solidFill>
                            <a:srgbClr val="000000"/>
                          </a:solidFill>
                          <a:effectLst/>
                          <a:latin typeface="Calibri" panose="020F0502020204030204" pitchFamily="34" charset="0"/>
                        </a:rPr>
                        <a:t>Face verification to mark attendance</a:t>
                      </a:r>
                      <a:endParaRPr lang="en-US" sz="1800" b="0" i="0" u="none" strike="noStrike">
                        <a:effectLst/>
                        <a:latin typeface="Arial" panose="020B0604020202020204" pitchFamily="34" charset="0"/>
                      </a:endParaRPr>
                    </a:p>
                  </a:txBody>
                  <a:tcPr/>
                </a:tc>
                <a:tc>
                  <a:txBody>
                    <a:bodyPr/>
                    <a:lstStyle/>
                    <a:p>
                      <a:pPr marL="0" algn="l" rtl="0" eaLnBrk="1" fontAlgn="base" latinLnBrk="0" hangingPunct="1">
                        <a:spcBef>
                          <a:spcPts val="0"/>
                        </a:spcBef>
                        <a:spcAft>
                          <a:spcPts val="0"/>
                        </a:spcAft>
                      </a:pPr>
                      <a:r>
                        <a:rPr lang="en-US" sz="1600" b="0" i="0" u="none" strike="noStrike" kern="1200">
                          <a:solidFill>
                            <a:srgbClr val="000000"/>
                          </a:solidFill>
                          <a:effectLst/>
                          <a:latin typeface="Calibri" panose="020F0502020204030204" pitchFamily="34" charset="0"/>
                        </a:rPr>
                        <a:t>User should be able to verify his face data while marking attendance</a:t>
                      </a:r>
                      <a:endParaRPr lang="en-US" sz="1800" b="0" i="0" u="none" strike="noStrike">
                        <a:effectLst/>
                        <a:latin typeface="Arial" panose="020B0604020202020204" pitchFamily="34" charset="0"/>
                      </a:endParaRPr>
                    </a:p>
                  </a:txBody>
                  <a:tcPr/>
                </a:tc>
                <a:extLst>
                  <a:ext uri="{0D108BD9-81ED-4DB2-BD59-A6C34878D82A}">
                    <a16:rowId xmlns:a16="http://schemas.microsoft.com/office/drawing/2014/main" val="3361376936"/>
                  </a:ext>
                </a:extLst>
              </a:tr>
              <a:tr h="428517">
                <a:tc>
                  <a:txBody>
                    <a:bodyPr/>
                    <a:lstStyle/>
                    <a:p>
                      <a:pPr marL="0" algn="l" rtl="0" eaLnBrk="1" fontAlgn="base" latinLnBrk="0" hangingPunct="1">
                        <a:spcBef>
                          <a:spcPts val="0"/>
                        </a:spcBef>
                        <a:spcAft>
                          <a:spcPts val="0"/>
                        </a:spcAft>
                      </a:pPr>
                      <a:r>
                        <a:rPr lang="en-GB" sz="1600" b="0" i="0" u="none" strike="noStrike" kern="1200">
                          <a:solidFill>
                            <a:srgbClr val="000000"/>
                          </a:solidFill>
                          <a:effectLst/>
                          <a:latin typeface="Calibri" panose="020F0502020204030204" pitchFamily="34" charset="0"/>
                        </a:rPr>
                        <a:t>Face verification</a:t>
                      </a:r>
                      <a:endParaRPr lang="en-GB" sz="1800" b="0" i="0" u="none" strike="noStrike">
                        <a:effectLst/>
                        <a:latin typeface="Arial" panose="020B0604020202020204" pitchFamily="34" charset="0"/>
                      </a:endParaRPr>
                    </a:p>
                  </a:txBody>
                  <a:tcPr/>
                </a:tc>
                <a:tc>
                  <a:txBody>
                    <a:bodyPr/>
                    <a:lstStyle/>
                    <a:p>
                      <a:pPr marL="0" algn="l" rtl="0" eaLnBrk="1" fontAlgn="base" latinLnBrk="0" hangingPunct="1">
                        <a:spcBef>
                          <a:spcPts val="0"/>
                        </a:spcBef>
                        <a:spcAft>
                          <a:spcPts val="0"/>
                        </a:spcAft>
                      </a:pPr>
                      <a:r>
                        <a:rPr lang="en-US" sz="1600" b="0" i="0" u="none" strike="noStrike" kern="1200">
                          <a:solidFill>
                            <a:srgbClr val="000000"/>
                          </a:solidFill>
                          <a:effectLst/>
                          <a:latin typeface="Calibri" panose="020F0502020204030204" pitchFamily="34" charset="0"/>
                        </a:rPr>
                        <a:t>Face verification with wrong user</a:t>
                      </a:r>
                      <a:endParaRPr lang="en-US" sz="1800" b="0" i="0" u="none" strike="noStrike">
                        <a:effectLst/>
                        <a:latin typeface="Arial" panose="020B0604020202020204" pitchFamily="34" charset="0"/>
                      </a:endParaRPr>
                    </a:p>
                  </a:txBody>
                  <a:tcPr/>
                </a:tc>
                <a:tc>
                  <a:txBody>
                    <a:bodyPr/>
                    <a:lstStyle/>
                    <a:p>
                      <a:pPr marL="0" algn="l" rtl="0" eaLnBrk="1" fontAlgn="base" latinLnBrk="0" hangingPunct="1">
                        <a:spcBef>
                          <a:spcPts val="0"/>
                        </a:spcBef>
                        <a:spcAft>
                          <a:spcPts val="0"/>
                        </a:spcAft>
                      </a:pPr>
                      <a:r>
                        <a:rPr lang="en-US" sz="1600" b="0" i="0" u="none" strike="noStrike" kern="1200">
                          <a:solidFill>
                            <a:srgbClr val="000000"/>
                          </a:solidFill>
                          <a:effectLst/>
                          <a:latin typeface="Calibri" panose="020F0502020204030204" pitchFamily="34" charset="0"/>
                        </a:rPr>
                        <a:t>User should not be able to verify his data as the user is not logged in with his account</a:t>
                      </a:r>
                      <a:endParaRPr lang="en-US" sz="1800" b="0" i="0" u="none" strike="noStrike">
                        <a:effectLst/>
                        <a:latin typeface="Arial" panose="020B0604020202020204" pitchFamily="34" charset="0"/>
                      </a:endParaRPr>
                    </a:p>
                  </a:txBody>
                  <a:tcPr/>
                </a:tc>
                <a:extLst>
                  <a:ext uri="{0D108BD9-81ED-4DB2-BD59-A6C34878D82A}">
                    <a16:rowId xmlns:a16="http://schemas.microsoft.com/office/drawing/2014/main" val="1677660131"/>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4F2F893-A754-06FA-15B4-1D966394F00D}"/>
              </a:ext>
            </a:extLst>
          </p:cNvPr>
          <p:cNvGraphicFramePr>
            <a:graphicFrameLocks noGrp="1"/>
          </p:cNvGraphicFramePr>
          <p:nvPr>
            <p:extLst>
              <p:ext uri="{D42A27DB-BD31-4B8C-83A1-F6EECF244321}">
                <p14:modId xmlns:p14="http://schemas.microsoft.com/office/powerpoint/2010/main" val="2487531442"/>
              </p:ext>
            </p:extLst>
          </p:nvPr>
        </p:nvGraphicFramePr>
        <p:xfrm>
          <a:off x="1534003" y="2508817"/>
          <a:ext cx="10153399" cy="2126892"/>
        </p:xfrm>
        <a:graphic>
          <a:graphicData uri="http://schemas.openxmlformats.org/drawingml/2006/table">
            <a:tbl>
              <a:tblPr firstRow="1" bandRow="1">
                <a:tableStyleId>{5C22544A-7EE6-4342-B048-85BDC9FD1C3A}</a:tableStyleId>
              </a:tblPr>
              <a:tblGrid>
                <a:gridCol w="1503919">
                  <a:extLst>
                    <a:ext uri="{9D8B030D-6E8A-4147-A177-3AD203B41FA5}">
                      <a16:colId xmlns:a16="http://schemas.microsoft.com/office/drawing/2014/main" val="3617619001"/>
                    </a:ext>
                  </a:extLst>
                </a:gridCol>
                <a:gridCol w="3923272">
                  <a:extLst>
                    <a:ext uri="{9D8B030D-6E8A-4147-A177-3AD203B41FA5}">
                      <a16:colId xmlns:a16="http://schemas.microsoft.com/office/drawing/2014/main" val="1425926538"/>
                    </a:ext>
                  </a:extLst>
                </a:gridCol>
                <a:gridCol w="2363104">
                  <a:extLst>
                    <a:ext uri="{9D8B030D-6E8A-4147-A177-3AD203B41FA5}">
                      <a16:colId xmlns:a16="http://schemas.microsoft.com/office/drawing/2014/main" val="3270481870"/>
                    </a:ext>
                  </a:extLst>
                </a:gridCol>
                <a:gridCol w="2363104">
                  <a:extLst>
                    <a:ext uri="{9D8B030D-6E8A-4147-A177-3AD203B41FA5}">
                      <a16:colId xmlns:a16="http://schemas.microsoft.com/office/drawing/2014/main" val="1316623053"/>
                    </a:ext>
                  </a:extLst>
                </a:gridCol>
              </a:tblGrid>
              <a:tr h="259104">
                <a:tc>
                  <a:txBody>
                    <a:bodyPr/>
                    <a:lstStyle/>
                    <a:p>
                      <a:pPr marL="0" marR="0" indent="457200">
                        <a:lnSpc>
                          <a:spcPct val="106000"/>
                        </a:lnSpc>
                        <a:spcBef>
                          <a:spcPts val="0"/>
                        </a:spcBef>
                        <a:spcAft>
                          <a:spcPts val="800"/>
                        </a:spcAft>
                      </a:pPr>
                      <a:r>
                        <a:rPr lang="en-US" sz="1600" kern="100">
                          <a:effectLst/>
                        </a:rPr>
                        <a:t>STORY ID</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1213" marR="91213" marT="45607" marB="45607"/>
                </a:tc>
                <a:tc>
                  <a:txBody>
                    <a:bodyPr/>
                    <a:lstStyle/>
                    <a:p>
                      <a:pPr marL="0" marR="0" indent="457200">
                        <a:lnSpc>
                          <a:spcPct val="106000"/>
                        </a:lnSpc>
                        <a:spcBef>
                          <a:spcPts val="0"/>
                        </a:spcBef>
                        <a:spcAft>
                          <a:spcPts val="800"/>
                        </a:spcAft>
                      </a:pPr>
                      <a:r>
                        <a:rPr lang="en-GB" sz="1600" kern="100">
                          <a:effectLst/>
                        </a:rPr>
                        <a:t>USER STORY</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1213" marR="91213" marT="45607" marB="45607"/>
                </a:tc>
                <a:tc>
                  <a:txBody>
                    <a:bodyPr/>
                    <a:lstStyle/>
                    <a:p>
                      <a:pPr marL="0" marR="0" indent="457200">
                        <a:lnSpc>
                          <a:spcPct val="106000"/>
                        </a:lnSpc>
                        <a:spcBef>
                          <a:spcPts val="0"/>
                        </a:spcBef>
                        <a:spcAft>
                          <a:spcPts val="800"/>
                        </a:spcAft>
                      </a:pPr>
                      <a:r>
                        <a:rPr lang="en-US" sz="1600" kern="100">
                          <a:effectLst/>
                        </a:rPr>
                        <a:t>STORY POINTS</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1213" marR="91213" marT="45607" marB="45607"/>
                </a:tc>
                <a:tc>
                  <a:txBody>
                    <a:bodyPr/>
                    <a:lstStyle/>
                    <a:p>
                      <a:pPr marL="0" marR="0" indent="457200">
                        <a:lnSpc>
                          <a:spcPct val="106000"/>
                        </a:lnSpc>
                        <a:spcBef>
                          <a:spcPts val="0"/>
                        </a:spcBef>
                        <a:spcAft>
                          <a:spcPts val="800"/>
                        </a:spcAft>
                      </a:pPr>
                      <a:r>
                        <a:rPr lang="en-US" sz="1600" kern="100">
                          <a:effectLst/>
                          <a:latin typeface="Calibri" panose="020F0502020204030204" pitchFamily="34" charset="0"/>
                          <a:ea typeface="Calibri" panose="020F0502020204030204" pitchFamily="34" charset="0"/>
                          <a:cs typeface="Times New Roman" panose="02020603050405020304" pitchFamily="18" charset="0"/>
                        </a:rPr>
                        <a:t>STATUS</a:t>
                      </a:r>
                    </a:p>
                  </a:txBody>
                  <a:tcPr marL="91213" marR="91213" marT="45607" marB="45607"/>
                </a:tc>
                <a:extLst>
                  <a:ext uri="{0D108BD9-81ED-4DB2-BD59-A6C34878D82A}">
                    <a16:rowId xmlns:a16="http://schemas.microsoft.com/office/drawing/2014/main" val="4104292503"/>
                  </a:ext>
                </a:extLst>
              </a:tr>
              <a:tr h="269069">
                <a:tc>
                  <a:txBody>
                    <a:bodyPr/>
                    <a:lstStyle/>
                    <a:p>
                      <a:pPr marL="0" algn="ctr" rtl="0" eaLnBrk="1" fontAlgn="base" latinLnBrk="0" hangingPunct="1">
                        <a:spcBef>
                          <a:spcPts val="0"/>
                        </a:spcBef>
                        <a:spcAft>
                          <a:spcPts val="0"/>
                        </a:spcAft>
                      </a:pPr>
                      <a:r>
                        <a:rPr lang="en-US" sz="1600" b="0" i="0" u="none" strike="noStrike" kern="1200">
                          <a:solidFill>
                            <a:srgbClr val="000000"/>
                          </a:solidFill>
                          <a:effectLst/>
                          <a:latin typeface="Century Gothic" panose="020B0502020202020204" pitchFamily="34" charset="0"/>
                        </a:rPr>
                        <a:t>SIM-48</a:t>
                      </a:r>
                      <a:endParaRPr lang="en-US" sz="1800" b="0" i="0" u="none" strike="noStrike">
                        <a:effectLst/>
                        <a:latin typeface="Arial" panose="020B0604020202020204" pitchFamily="34" charset="0"/>
                      </a:endParaRPr>
                    </a:p>
                  </a:txBody>
                  <a:tcPr/>
                </a:tc>
                <a:tc>
                  <a:txBody>
                    <a:bodyPr/>
                    <a:lstStyle/>
                    <a:p>
                      <a:pPr marL="0" algn="ctr" rtl="0" eaLnBrk="1" fontAlgn="base" latinLnBrk="0" hangingPunct="1">
                        <a:spcBef>
                          <a:spcPts val="0"/>
                        </a:spcBef>
                        <a:spcAft>
                          <a:spcPts val="0"/>
                        </a:spcAft>
                      </a:pPr>
                      <a:r>
                        <a:rPr lang="en-US" sz="1600" b="0" i="0" u="none" strike="noStrike" kern="1200">
                          <a:solidFill>
                            <a:srgbClr val="000000"/>
                          </a:solidFill>
                          <a:effectLst/>
                          <a:latin typeface="Times New Roman" panose="02020603050405020304" pitchFamily="18" charset="0"/>
                        </a:rPr>
                        <a:t>Face Registration While signup</a:t>
                      </a:r>
                      <a:endParaRPr lang="en-US" sz="1800" b="0" i="0" u="none" strike="noStrike">
                        <a:effectLst/>
                        <a:latin typeface="Arial" panose="020B0604020202020204" pitchFamily="34" charset="0"/>
                      </a:endParaRPr>
                    </a:p>
                  </a:txBody>
                  <a:tcPr/>
                </a:tc>
                <a:tc>
                  <a:txBody>
                    <a:bodyPr/>
                    <a:lstStyle/>
                    <a:p>
                      <a:pPr marL="0" algn="ctr" rtl="0" eaLnBrk="1" fontAlgn="base" latinLnBrk="0" hangingPunct="1">
                        <a:spcBef>
                          <a:spcPts val="0"/>
                        </a:spcBef>
                        <a:spcAft>
                          <a:spcPts val="0"/>
                        </a:spcAft>
                      </a:pPr>
                      <a:r>
                        <a:rPr lang="en-US" sz="1600" b="0" i="0" u="none" strike="noStrike" kern="1200">
                          <a:solidFill>
                            <a:srgbClr val="000000"/>
                          </a:solidFill>
                          <a:effectLst/>
                          <a:latin typeface="Century Gothic" panose="020B0502020202020204" pitchFamily="34" charset="0"/>
                        </a:rPr>
                        <a:t>20</a:t>
                      </a:r>
                      <a:endParaRPr lang="en-US" sz="1800" b="0" i="0" u="none" strike="noStrike">
                        <a:effectLst/>
                        <a:latin typeface="Arial" panose="020B0604020202020204" pitchFamily="34" charset="0"/>
                      </a:endParaRPr>
                    </a:p>
                  </a:txBody>
                  <a:tcPr/>
                </a:tc>
                <a:tc>
                  <a:txBody>
                    <a:bodyPr/>
                    <a:lstStyle/>
                    <a:p>
                      <a:pPr marL="0" algn="ctr" rtl="0" eaLnBrk="1" fontAlgn="base" latinLnBrk="0" hangingPunct="1">
                        <a:spcBef>
                          <a:spcPts val="0"/>
                        </a:spcBef>
                        <a:spcAft>
                          <a:spcPts val="0"/>
                        </a:spcAft>
                      </a:pPr>
                      <a:r>
                        <a:rPr lang="en-US" sz="1500" b="0" i="0" u="none" strike="noStrike" kern="1200">
                          <a:solidFill>
                            <a:srgbClr val="000000"/>
                          </a:solidFill>
                          <a:effectLst/>
                          <a:latin typeface="Century Gothic" panose="020B0502020202020204" pitchFamily="34" charset="0"/>
                        </a:rPr>
                        <a:t>Done</a:t>
                      </a:r>
                      <a:endParaRPr lang="en-US" sz="1800" b="0" i="0" u="none" strike="noStrike">
                        <a:effectLst/>
                        <a:latin typeface="Arial" panose="020B0604020202020204" pitchFamily="34" charset="0"/>
                      </a:endParaRPr>
                    </a:p>
                  </a:txBody>
                  <a:tcPr/>
                </a:tc>
                <a:extLst>
                  <a:ext uri="{0D108BD9-81ED-4DB2-BD59-A6C34878D82A}">
                    <a16:rowId xmlns:a16="http://schemas.microsoft.com/office/drawing/2014/main" val="3574524048"/>
                  </a:ext>
                </a:extLst>
              </a:tr>
              <a:tr h="477578">
                <a:tc>
                  <a:txBody>
                    <a:bodyPr/>
                    <a:lstStyle/>
                    <a:p>
                      <a:pPr marL="0" algn="ctr" rtl="0" eaLnBrk="1" fontAlgn="base" latinLnBrk="0" hangingPunct="1">
                        <a:spcBef>
                          <a:spcPts val="0"/>
                        </a:spcBef>
                        <a:spcAft>
                          <a:spcPts val="0"/>
                        </a:spcAft>
                      </a:pPr>
                      <a:r>
                        <a:rPr lang="en-US" sz="1600" b="0" i="0" u="none" strike="noStrike" kern="1200">
                          <a:solidFill>
                            <a:srgbClr val="000000"/>
                          </a:solidFill>
                          <a:effectLst/>
                          <a:latin typeface="Century Gothic" panose="020B0502020202020204" pitchFamily="34" charset="0"/>
                        </a:rPr>
                        <a:t>SIM-51</a:t>
                      </a:r>
                      <a:endParaRPr lang="en-US" sz="1800" b="0" i="0" u="none" strike="noStrike">
                        <a:effectLst/>
                        <a:latin typeface="Arial" panose="020B0604020202020204" pitchFamily="34" charset="0"/>
                      </a:endParaRPr>
                    </a:p>
                  </a:txBody>
                  <a:tcPr/>
                </a:tc>
                <a:tc>
                  <a:txBody>
                    <a:bodyPr/>
                    <a:lstStyle/>
                    <a:p>
                      <a:pPr marL="0" algn="ctr" rtl="0" eaLnBrk="1" fontAlgn="base" latinLnBrk="0" hangingPunct="1">
                        <a:spcBef>
                          <a:spcPts val="0"/>
                        </a:spcBef>
                        <a:spcAft>
                          <a:spcPts val="0"/>
                        </a:spcAft>
                      </a:pPr>
                      <a:r>
                        <a:rPr lang="en-US" sz="1800" b="0" i="0" u="none" strike="noStrike" kern="1200">
                          <a:solidFill>
                            <a:srgbClr val="000000"/>
                          </a:solidFill>
                          <a:effectLst/>
                          <a:latin typeface="Times New Roman" panose="02020603050405020304" pitchFamily="18" charset="0"/>
                        </a:rPr>
                        <a:t>Technical Paper</a:t>
                      </a:r>
                      <a:endParaRPr lang="en-US" sz="1800" b="0" i="0" u="none" strike="noStrike">
                        <a:effectLst/>
                        <a:latin typeface="Arial" panose="020B0604020202020204" pitchFamily="34" charset="0"/>
                      </a:endParaRPr>
                    </a:p>
                  </a:txBody>
                  <a:tcPr/>
                </a:tc>
                <a:tc>
                  <a:txBody>
                    <a:bodyPr/>
                    <a:lstStyle/>
                    <a:p>
                      <a:pPr marL="0" algn="ctr" rtl="0" eaLnBrk="1" fontAlgn="base" latinLnBrk="0" hangingPunct="1">
                        <a:spcBef>
                          <a:spcPts val="0"/>
                        </a:spcBef>
                        <a:spcAft>
                          <a:spcPts val="0"/>
                        </a:spcAft>
                      </a:pPr>
                      <a:r>
                        <a:rPr lang="en-US" sz="1600" b="0" i="0" u="none" strike="noStrike" kern="1200">
                          <a:solidFill>
                            <a:srgbClr val="000000"/>
                          </a:solidFill>
                          <a:effectLst/>
                          <a:latin typeface="Century Gothic" panose="020B0502020202020204" pitchFamily="34" charset="0"/>
                        </a:rPr>
                        <a:t>13</a:t>
                      </a:r>
                      <a:endParaRPr lang="en-US" sz="1800" b="0" i="0" u="none" strike="noStrike">
                        <a:effectLst/>
                        <a:latin typeface="Arial" panose="020B0604020202020204" pitchFamily="34" charset="0"/>
                      </a:endParaRPr>
                    </a:p>
                  </a:txBody>
                  <a:tcPr/>
                </a:tc>
                <a:tc>
                  <a:txBody>
                    <a:bodyPr/>
                    <a:lstStyle/>
                    <a:p>
                      <a:pPr marL="0" algn="ctr" rtl="0" eaLnBrk="1" fontAlgn="base" latinLnBrk="0" hangingPunct="1">
                        <a:spcBef>
                          <a:spcPts val="0"/>
                        </a:spcBef>
                        <a:spcAft>
                          <a:spcPts val="0"/>
                        </a:spcAft>
                      </a:pPr>
                      <a:r>
                        <a:rPr lang="en-US" sz="1500" b="0" i="0" u="none" strike="noStrike" kern="1200">
                          <a:solidFill>
                            <a:srgbClr val="000000"/>
                          </a:solidFill>
                          <a:effectLst/>
                          <a:latin typeface="Century Gothic" panose="020B0502020202020204" pitchFamily="34" charset="0"/>
                        </a:rPr>
                        <a:t>Done</a:t>
                      </a:r>
                      <a:endParaRPr lang="en-US" sz="1800" b="0" i="0" u="none" strike="noStrike">
                        <a:effectLst/>
                        <a:latin typeface="Arial" panose="020B0604020202020204" pitchFamily="34" charset="0"/>
                      </a:endParaRPr>
                    </a:p>
                  </a:txBody>
                  <a:tcPr/>
                </a:tc>
                <a:extLst>
                  <a:ext uri="{0D108BD9-81ED-4DB2-BD59-A6C34878D82A}">
                    <a16:rowId xmlns:a16="http://schemas.microsoft.com/office/drawing/2014/main" val="2863637372"/>
                  </a:ext>
                </a:extLst>
              </a:tr>
              <a:tr h="269069">
                <a:tc>
                  <a:txBody>
                    <a:bodyPr/>
                    <a:lstStyle/>
                    <a:p>
                      <a:pPr marL="0" algn="ctr" rtl="0" eaLnBrk="1" fontAlgn="base" latinLnBrk="0" hangingPunct="1">
                        <a:spcBef>
                          <a:spcPts val="0"/>
                        </a:spcBef>
                        <a:spcAft>
                          <a:spcPts val="0"/>
                        </a:spcAft>
                      </a:pPr>
                      <a:r>
                        <a:rPr lang="en-US" sz="1600" b="0" i="0" u="none" strike="noStrike" kern="1200">
                          <a:solidFill>
                            <a:srgbClr val="000000"/>
                          </a:solidFill>
                          <a:effectLst/>
                          <a:latin typeface="Century Gothic" panose="020B0502020202020204" pitchFamily="34" charset="0"/>
                        </a:rPr>
                        <a:t>SIM-52</a:t>
                      </a:r>
                      <a:endParaRPr lang="en-US" sz="1800" b="0" i="0" u="none" strike="noStrike">
                        <a:effectLst/>
                        <a:latin typeface="Arial" panose="020B0604020202020204" pitchFamily="34" charset="0"/>
                      </a:endParaRPr>
                    </a:p>
                  </a:txBody>
                  <a:tcPr/>
                </a:tc>
                <a:tc>
                  <a:txBody>
                    <a:bodyPr/>
                    <a:lstStyle/>
                    <a:p>
                      <a:pPr marL="0" algn="ctr" rtl="0" eaLnBrk="1" fontAlgn="base" latinLnBrk="0" hangingPunct="1">
                        <a:spcBef>
                          <a:spcPts val="0"/>
                        </a:spcBef>
                        <a:spcAft>
                          <a:spcPts val="0"/>
                        </a:spcAft>
                      </a:pPr>
                      <a:r>
                        <a:rPr lang="en-US" sz="1600" b="0" i="0" u="none" strike="noStrike" kern="1200">
                          <a:solidFill>
                            <a:srgbClr val="000000"/>
                          </a:solidFill>
                          <a:effectLst/>
                          <a:latin typeface="Times New Roman" panose="02020603050405020304" pitchFamily="18" charset="0"/>
                        </a:rPr>
                        <a:t>Deployment Document</a:t>
                      </a:r>
                      <a:endParaRPr lang="en-US" sz="1800" b="0" i="0" u="none" strike="noStrike">
                        <a:effectLst/>
                        <a:latin typeface="Arial" panose="020B0604020202020204" pitchFamily="34" charset="0"/>
                      </a:endParaRPr>
                    </a:p>
                  </a:txBody>
                  <a:tcPr/>
                </a:tc>
                <a:tc>
                  <a:txBody>
                    <a:bodyPr/>
                    <a:lstStyle/>
                    <a:p>
                      <a:pPr marL="0" algn="ctr" rtl="0" eaLnBrk="1" fontAlgn="base" latinLnBrk="0" hangingPunct="1">
                        <a:spcBef>
                          <a:spcPts val="0"/>
                        </a:spcBef>
                        <a:spcAft>
                          <a:spcPts val="0"/>
                        </a:spcAft>
                      </a:pPr>
                      <a:r>
                        <a:rPr lang="en-US" sz="1600" b="0" i="0" u="none" strike="noStrike" kern="1200">
                          <a:solidFill>
                            <a:srgbClr val="000000"/>
                          </a:solidFill>
                          <a:effectLst/>
                          <a:latin typeface="Century Gothic" panose="020B0502020202020204" pitchFamily="34" charset="0"/>
                        </a:rPr>
                        <a:t>13</a:t>
                      </a:r>
                      <a:endParaRPr lang="en-US" sz="1800" b="0" i="0" u="none" strike="noStrike">
                        <a:effectLst/>
                        <a:latin typeface="Arial" panose="020B0604020202020204" pitchFamily="34" charset="0"/>
                      </a:endParaRPr>
                    </a:p>
                  </a:txBody>
                  <a:tcPr/>
                </a:tc>
                <a:tc>
                  <a:txBody>
                    <a:bodyPr/>
                    <a:lstStyle/>
                    <a:p>
                      <a:pPr marL="0" algn="ctr" rtl="0" eaLnBrk="1" fontAlgn="base" latinLnBrk="0" hangingPunct="1">
                        <a:spcBef>
                          <a:spcPts val="0"/>
                        </a:spcBef>
                        <a:spcAft>
                          <a:spcPts val="0"/>
                        </a:spcAft>
                      </a:pPr>
                      <a:r>
                        <a:rPr lang="en-US" sz="1500" b="0" i="0" u="none" strike="noStrike" kern="1200">
                          <a:solidFill>
                            <a:srgbClr val="000000"/>
                          </a:solidFill>
                          <a:effectLst/>
                          <a:latin typeface="Century Gothic" panose="020B0502020202020204" pitchFamily="34" charset="0"/>
                        </a:rPr>
                        <a:t> Done</a:t>
                      </a:r>
                      <a:endParaRPr lang="en-US" sz="1800" b="0" i="0" u="none" strike="noStrike">
                        <a:effectLst/>
                        <a:latin typeface="Arial" panose="020B0604020202020204" pitchFamily="34" charset="0"/>
                      </a:endParaRPr>
                    </a:p>
                  </a:txBody>
                  <a:tcPr/>
                </a:tc>
                <a:extLst>
                  <a:ext uri="{0D108BD9-81ED-4DB2-BD59-A6C34878D82A}">
                    <a16:rowId xmlns:a16="http://schemas.microsoft.com/office/drawing/2014/main" val="3361376936"/>
                  </a:ext>
                </a:extLst>
              </a:tr>
              <a:tr h="428517">
                <a:tc>
                  <a:txBody>
                    <a:bodyPr/>
                    <a:lstStyle/>
                    <a:p>
                      <a:pPr marL="0" algn="ctr" rtl="0" eaLnBrk="1" fontAlgn="base" latinLnBrk="0" hangingPunct="1">
                        <a:spcBef>
                          <a:spcPts val="0"/>
                        </a:spcBef>
                        <a:spcAft>
                          <a:spcPts val="0"/>
                        </a:spcAft>
                      </a:pPr>
                      <a:r>
                        <a:rPr lang="en-US" sz="1600" b="0" i="0" u="none" strike="noStrike" kern="1200">
                          <a:solidFill>
                            <a:srgbClr val="000000"/>
                          </a:solidFill>
                          <a:effectLst/>
                          <a:latin typeface="Century Gothic" panose="020B0502020202020204" pitchFamily="34" charset="0"/>
                        </a:rPr>
                        <a:t>SIM-53 </a:t>
                      </a:r>
                      <a:endParaRPr lang="en-US" sz="1800" b="0" i="0" u="none" strike="noStrike">
                        <a:effectLst/>
                        <a:latin typeface="Arial" panose="020B0604020202020204" pitchFamily="34" charset="0"/>
                      </a:endParaRPr>
                    </a:p>
                  </a:txBody>
                  <a:tcPr/>
                </a:tc>
                <a:tc>
                  <a:txBody>
                    <a:bodyPr/>
                    <a:lstStyle/>
                    <a:p>
                      <a:pPr marL="0" algn="ctr" rtl="0" eaLnBrk="1" fontAlgn="base" latinLnBrk="0" hangingPunct="1">
                        <a:spcBef>
                          <a:spcPts val="0"/>
                        </a:spcBef>
                        <a:spcAft>
                          <a:spcPts val="0"/>
                        </a:spcAft>
                      </a:pPr>
                      <a:r>
                        <a:rPr lang="en-US" sz="1800" b="0" i="0" u="none" strike="noStrike" kern="1200">
                          <a:solidFill>
                            <a:srgbClr val="000000"/>
                          </a:solidFill>
                          <a:effectLst/>
                          <a:latin typeface="Times New Roman" panose="02020603050405020304" pitchFamily="18" charset="0"/>
                        </a:rPr>
                        <a:t>Testing of the whole application after Deployment</a:t>
                      </a:r>
                      <a:endParaRPr lang="en-US" sz="1800" b="0" i="0" u="none" strike="noStrike">
                        <a:effectLst/>
                        <a:latin typeface="Arial" panose="020B0604020202020204" pitchFamily="34" charset="0"/>
                      </a:endParaRPr>
                    </a:p>
                  </a:txBody>
                  <a:tcPr/>
                </a:tc>
                <a:tc>
                  <a:txBody>
                    <a:bodyPr/>
                    <a:lstStyle/>
                    <a:p>
                      <a:pPr marL="0" algn="ctr" rtl="0" eaLnBrk="1" fontAlgn="base" latinLnBrk="0" hangingPunct="1">
                        <a:spcBef>
                          <a:spcPts val="0"/>
                        </a:spcBef>
                        <a:spcAft>
                          <a:spcPts val="0"/>
                        </a:spcAft>
                      </a:pPr>
                      <a:r>
                        <a:rPr lang="en-US" sz="1600" b="0" i="0" u="none" strike="noStrike" kern="1200">
                          <a:solidFill>
                            <a:srgbClr val="000000"/>
                          </a:solidFill>
                          <a:effectLst/>
                          <a:latin typeface="Century Gothic" panose="020B0502020202020204" pitchFamily="34" charset="0"/>
                        </a:rPr>
                        <a:t>13</a:t>
                      </a:r>
                      <a:endParaRPr lang="en-US" sz="1800" b="0" i="0" u="none" strike="noStrike">
                        <a:effectLst/>
                        <a:latin typeface="Arial" panose="020B0604020202020204" pitchFamily="34" charset="0"/>
                      </a:endParaRPr>
                    </a:p>
                  </a:txBody>
                  <a:tcPr/>
                </a:tc>
                <a:tc>
                  <a:txBody>
                    <a:bodyPr/>
                    <a:lstStyle/>
                    <a:p>
                      <a:pPr marL="0" algn="ctr" rtl="0" eaLnBrk="1" fontAlgn="base" latinLnBrk="0" hangingPunct="1">
                        <a:spcBef>
                          <a:spcPts val="0"/>
                        </a:spcBef>
                        <a:spcAft>
                          <a:spcPts val="0"/>
                        </a:spcAft>
                      </a:pPr>
                      <a:r>
                        <a:rPr lang="en-US" sz="1500" b="0" i="0" u="none" strike="noStrike" kern="1200">
                          <a:solidFill>
                            <a:srgbClr val="000000"/>
                          </a:solidFill>
                          <a:effectLst/>
                          <a:latin typeface="Century Gothic" panose="020B0502020202020204" pitchFamily="34" charset="0"/>
                        </a:rPr>
                        <a:t>Done</a:t>
                      </a:r>
                      <a:endParaRPr lang="en-US" sz="1800" b="0" i="0" u="none" strike="noStrike">
                        <a:effectLst/>
                        <a:latin typeface="Arial" panose="020B0604020202020204" pitchFamily="34" charset="0"/>
                      </a:endParaRPr>
                    </a:p>
                  </a:txBody>
                  <a:tcPr/>
                </a:tc>
                <a:extLst>
                  <a:ext uri="{0D108BD9-81ED-4DB2-BD59-A6C34878D82A}">
                    <a16:rowId xmlns:a16="http://schemas.microsoft.com/office/drawing/2014/main" val="1677660131"/>
                  </a:ext>
                </a:extLst>
              </a:tr>
            </a:tbl>
          </a:graphicData>
        </a:graphic>
      </p:graphicFrame>
      <p:sp>
        <p:nvSpPr>
          <p:cNvPr id="3" name="TextBox 2">
            <a:extLst>
              <a:ext uri="{FF2B5EF4-FFF2-40B4-BE49-F238E27FC236}">
                <a16:creationId xmlns:a16="http://schemas.microsoft.com/office/drawing/2014/main" id="{53CC3A58-B89A-6D2F-FEAB-A62BEE3DF7D1}"/>
              </a:ext>
            </a:extLst>
          </p:cNvPr>
          <p:cNvSpPr txBox="1"/>
          <p:nvPr/>
        </p:nvSpPr>
        <p:spPr>
          <a:xfrm>
            <a:off x="2202425" y="865239"/>
            <a:ext cx="7216877" cy="646331"/>
          </a:xfrm>
          <a:prstGeom prst="rect">
            <a:avLst/>
          </a:prstGeom>
          <a:noFill/>
        </p:spPr>
        <p:txBody>
          <a:bodyPr wrap="square" rtlCol="0">
            <a:spAutoFit/>
          </a:bodyPr>
          <a:lstStyle/>
          <a:p>
            <a:r>
              <a:rPr lang="en-US" sz="3600" dirty="0">
                <a:latin typeface="+mj-lt"/>
              </a:rPr>
              <a:t>Completed and Non-Completed Tasks </a:t>
            </a:r>
          </a:p>
        </p:txBody>
      </p:sp>
    </p:spTree>
    <p:extLst>
      <p:ext uri="{BB962C8B-B14F-4D97-AF65-F5344CB8AC3E}">
        <p14:creationId xmlns:p14="http://schemas.microsoft.com/office/powerpoint/2010/main" val="22469030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a:spLocks noGrp="1" noRot="1" noChangeAspect="1" noMove="1" noResize="1" noEditPoints="1" noAdjustHandles="1" noChangeArrowheads="1" noChangeShapeType="1" noTextEdit="1"/>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Rectangle 22"/>
          <p:cNvSpPr>
            <a:spLocks noGrp="1" noRot="1" noChangeAspect="1" noMove="1" noResize="1" noEditPoints="1" noAdjustHandles="1" noChangeArrowheads="1" noChangeShapeType="1" noTextEdit="1"/>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24" name="Rectangle 23"/>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Graphs and plots layered on a blue digital screen"/>
          <p:cNvPicPr>
            <a:picLocks noChangeAspect="1"/>
          </p:cNvPicPr>
          <p:nvPr/>
        </p:nvPicPr>
        <p:blipFill rotWithShape="1">
          <a:blip r:embed="rId2"/>
          <a:srcRect t="6893" b="18107"/>
          <a:stretch>
            <a:fillRect/>
          </a:stretch>
        </p:blipFill>
        <p:spPr>
          <a:xfrm>
            <a:off x="20" y="10"/>
            <a:ext cx="12191980" cy="6857990"/>
          </a:xfrm>
          <a:prstGeom prst="rect">
            <a:avLst/>
          </a:prstGeom>
        </p:spPr>
      </p:pic>
      <p:sp>
        <p:nvSpPr>
          <p:cNvPr id="26" name="Rectangle"/>
          <p:cNvSpPr>
            <a:spLocks noGrp="1" noRot="1" noChangeAspect="1" noMove="1" noResize="1" noEditPoints="1" noAdjustHandles="1" noChangeArrowheads="1" noChangeShapeType="1" noTextEdit="1"/>
          </p:cNvSpPr>
          <p:nvPr/>
        </p:nvSpPr>
        <p:spPr>
          <a:xfrm>
            <a:off x="2773751" y="4102096"/>
            <a:ext cx="9418249" cy="2755904"/>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a:solidFill>
                <a:srgbClr val="FFFFFF"/>
              </a:solidFill>
              <a:sym typeface="Avenir Next" panose="020B0503020202020204"/>
            </a:endParaRPr>
          </a:p>
        </p:txBody>
      </p:sp>
      <p:sp>
        <p:nvSpPr>
          <p:cNvPr id="4" name="TextBox 3"/>
          <p:cNvSpPr txBox="1"/>
          <p:nvPr/>
        </p:nvSpPr>
        <p:spPr>
          <a:xfrm>
            <a:off x="3231616" y="4642192"/>
            <a:ext cx="8393008" cy="1015663"/>
          </a:xfrm>
          <a:prstGeom prst="rect">
            <a:avLst/>
          </a:prstGeom>
        </p:spPr>
        <p:txBody>
          <a:bodyPr vert="horz" lIns="91440" tIns="45720" rIns="91440" bIns="45720" rtlCol="0" anchor="b">
            <a:normAutofit/>
          </a:bodyPr>
          <a:lstStyle/>
          <a:p>
            <a:pPr>
              <a:spcBef>
                <a:spcPct val="0"/>
              </a:spcBef>
              <a:spcAft>
                <a:spcPts val="600"/>
              </a:spcAft>
            </a:pPr>
            <a:r>
              <a:rPr lang="en-US" sz="5400" b="1" cap="all">
                <a:latin typeface="+mj-lt"/>
                <a:ea typeface="+mj-ea"/>
                <a:cs typeface="+mj-cs"/>
              </a:rPr>
              <a:t>Metrics</a:t>
            </a:r>
          </a:p>
        </p:txBody>
      </p:sp>
      <p:sp>
        <p:nvSpPr>
          <p:cNvPr id="27" name="Rectangle 26"/>
          <p:cNvSpPr>
            <a:spLocks noGrp="1" noRot="1" noChangeAspect="1" noMove="1" noResize="1" noEditPoints="1" noAdjustHandles="1" noChangeArrowheads="1" noChangeShapeType="1" noTextEdit="1"/>
          </p:cNvSpPr>
          <p:nvPr/>
        </p:nvSpPr>
        <p:spPr>
          <a:xfrm>
            <a:off x="0"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8" name="Rectangle 27"/>
          <p:cNvSpPr>
            <a:spLocks noGrp="1" noRot="1" noChangeAspect="1" noMove="1" noResize="1" noEditPoints="1" noAdjustHandles="1" noChangeArrowheads="1" noChangeShapeType="1" noTextEdit="1"/>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0F0F648-9F14-EFE6-9D4E-4C1D092B73C4}"/>
              </a:ext>
            </a:extLst>
          </p:cNvPr>
          <p:cNvPicPr>
            <a:picLocks noChangeAspect="1"/>
          </p:cNvPicPr>
          <p:nvPr/>
        </p:nvPicPr>
        <p:blipFill>
          <a:blip r:embed="rId2"/>
          <a:stretch>
            <a:fillRect/>
          </a:stretch>
        </p:blipFill>
        <p:spPr>
          <a:xfrm>
            <a:off x="2515672" y="1297859"/>
            <a:ext cx="7464070" cy="3891514"/>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7B9540-C99F-7538-7C82-63AA8BFCDEBF}"/>
              </a:ext>
            </a:extLst>
          </p:cNvPr>
          <p:cNvPicPr>
            <a:picLocks noChangeAspect="1"/>
          </p:cNvPicPr>
          <p:nvPr/>
        </p:nvPicPr>
        <p:blipFill>
          <a:blip r:embed="rId2"/>
          <a:stretch>
            <a:fillRect/>
          </a:stretch>
        </p:blipFill>
        <p:spPr>
          <a:xfrm>
            <a:off x="2332934" y="1042219"/>
            <a:ext cx="7863118" cy="4987300"/>
          </a:xfrm>
          <a:prstGeom prst="rect">
            <a:avLst/>
          </a:prstGeom>
        </p:spPr>
      </p:pic>
    </p:spTree>
    <p:extLst>
      <p:ext uri="{BB962C8B-B14F-4D97-AF65-F5344CB8AC3E}">
        <p14:creationId xmlns:p14="http://schemas.microsoft.com/office/powerpoint/2010/main" val="3582631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422841" y="447337"/>
            <a:ext cx="9588059" cy="972688"/>
          </a:xfrm>
          <a:prstGeom prst="rect">
            <a:avLst/>
          </a:prstGeom>
        </p:spPr>
        <p:txBody>
          <a:bodyPr vert="horz" lIns="91440" tIns="45720" rIns="91440" bIns="45720" rtlCol="0" anchor="b">
            <a:normAutofit/>
          </a:bodyPr>
          <a:lstStyle/>
          <a:p>
            <a:pPr>
              <a:spcBef>
                <a:spcPct val="0"/>
              </a:spcBef>
              <a:spcAft>
                <a:spcPts val="600"/>
              </a:spcAft>
            </a:pPr>
            <a:endParaRPr lang="en-US" sz="4400" kern="1200" cap="all">
              <a:solidFill>
                <a:schemeClr val="accent1"/>
              </a:solidFill>
              <a:latin typeface="+mj-lt"/>
              <a:ea typeface="+mj-ea"/>
              <a:cs typeface="+mj-cs"/>
            </a:endParaRPr>
          </a:p>
        </p:txBody>
      </p:sp>
      <p:pic>
        <p:nvPicPr>
          <p:cNvPr id="3" name="Picture 2">
            <a:extLst>
              <a:ext uri="{FF2B5EF4-FFF2-40B4-BE49-F238E27FC236}">
                <a16:creationId xmlns:a16="http://schemas.microsoft.com/office/drawing/2014/main" id="{AAE9F2AA-E989-C5CB-A32F-F9D16E57132D}"/>
              </a:ext>
            </a:extLst>
          </p:cNvPr>
          <p:cNvPicPr>
            <a:picLocks noChangeAspect="1"/>
          </p:cNvPicPr>
          <p:nvPr/>
        </p:nvPicPr>
        <p:blipFill>
          <a:blip r:embed="rId2"/>
          <a:stretch>
            <a:fillRect/>
          </a:stretch>
        </p:blipFill>
        <p:spPr>
          <a:xfrm>
            <a:off x="3055356" y="1619092"/>
            <a:ext cx="7273430" cy="432942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6">
            <a:extLst>
              <a:ext uri="{FF2B5EF4-FFF2-40B4-BE49-F238E27FC236}">
                <a16:creationId xmlns:a16="http://schemas.microsoft.com/office/drawing/2014/main" id="{C4AB95C3-E45D-3958-E0AE-F773DB929B6D}"/>
              </a:ext>
            </a:extLst>
          </p:cNvPr>
          <p:cNvGraphicFramePr>
            <a:graphicFrameLocks noGrp="1"/>
          </p:cNvGraphicFramePr>
          <p:nvPr>
            <p:ph idx="1"/>
            <p:extLst>
              <p:ext uri="{D42A27DB-BD31-4B8C-83A1-F6EECF244321}">
                <p14:modId xmlns:p14="http://schemas.microsoft.com/office/powerpoint/2010/main" val="849798398"/>
              </p:ext>
            </p:extLst>
          </p:nvPr>
        </p:nvGraphicFramePr>
        <p:xfrm>
          <a:off x="1218256" y="1291495"/>
          <a:ext cx="9755487" cy="3048000"/>
        </p:xfrm>
        <a:graphic>
          <a:graphicData uri="http://schemas.openxmlformats.org/drawingml/2006/table">
            <a:tbl>
              <a:tblPr firstRow="1" bandRow="1">
                <a:tableStyleId>{5C22544A-7EE6-4342-B048-85BDC9FD1C3A}</a:tableStyleId>
              </a:tblPr>
              <a:tblGrid>
                <a:gridCol w="1683068">
                  <a:extLst>
                    <a:ext uri="{9D8B030D-6E8A-4147-A177-3AD203B41FA5}">
                      <a16:colId xmlns:a16="http://schemas.microsoft.com/office/drawing/2014/main" val="3986939419"/>
                    </a:ext>
                  </a:extLst>
                </a:gridCol>
                <a:gridCol w="8072419">
                  <a:extLst>
                    <a:ext uri="{9D8B030D-6E8A-4147-A177-3AD203B41FA5}">
                      <a16:colId xmlns:a16="http://schemas.microsoft.com/office/drawing/2014/main" val="180941736"/>
                    </a:ext>
                  </a:extLst>
                </a:gridCol>
              </a:tblGrid>
              <a:tr h="204086">
                <a:tc>
                  <a:txBody>
                    <a:bodyPr/>
                    <a:lstStyle/>
                    <a:p>
                      <a:r>
                        <a:rPr lang="en-US" sz="1400" b="1">
                          <a:solidFill>
                            <a:schemeClr val="tx1"/>
                          </a:solidFill>
                          <a:latin typeface="Calibri"/>
                          <a:ea typeface="Calibri" panose="020F0502020204030204" pitchFamily="34" charset="0"/>
                          <a:cs typeface="Calibri"/>
                        </a:rPr>
                        <a:t>Project Name:</a:t>
                      </a: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tcPr>
                </a:tc>
                <a:tc>
                  <a:txBody>
                    <a:bodyPr/>
                    <a:lstStyle/>
                    <a:p>
                      <a:r>
                        <a:rPr lang="en-US" sz="1400" b="0">
                          <a:solidFill>
                            <a:schemeClr val="tx1"/>
                          </a:solidFill>
                          <a:latin typeface="Calibri"/>
                          <a:ea typeface="Calibri" panose="020F0502020204030204" pitchFamily="34" charset="0"/>
                          <a:cs typeface="Calibri"/>
                        </a:rPr>
                        <a:t>Simply Online</a:t>
                      </a: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tcPr>
                </a:tc>
                <a:extLst>
                  <a:ext uri="{0D108BD9-81ED-4DB2-BD59-A6C34878D82A}">
                    <a16:rowId xmlns:a16="http://schemas.microsoft.com/office/drawing/2014/main" val="2884093433"/>
                  </a:ext>
                </a:extLst>
              </a:tr>
              <a:tr h="204086">
                <a:tc>
                  <a:txBody>
                    <a:bodyPr/>
                    <a:lstStyle/>
                    <a:p>
                      <a:r>
                        <a:rPr lang="en-US" sz="1400" b="1">
                          <a:latin typeface="Calibri"/>
                          <a:ea typeface="Calibri" panose="020F0502020204030204" pitchFamily="34" charset="0"/>
                          <a:cs typeface="Calibri"/>
                        </a:rPr>
                        <a:t>Team Name:</a:t>
                      </a:r>
                    </a:p>
                  </a:txBody>
                  <a:tcPr/>
                </a:tc>
                <a:tc>
                  <a:txBody>
                    <a:bodyPr/>
                    <a:lstStyle/>
                    <a:p>
                      <a:r>
                        <a:rPr lang="en-US" sz="1400">
                          <a:latin typeface="Calibri"/>
                          <a:ea typeface="Calibri" panose="020F0502020204030204" pitchFamily="34" charset="0"/>
                          <a:cs typeface="Calibri"/>
                        </a:rPr>
                        <a:t>New York Knicks</a:t>
                      </a:r>
                    </a:p>
                  </a:txBody>
                  <a:tcPr>
                    <a:gradFill flip="none" rotWithShape="1">
                      <a:gsLst>
                        <a:gs pos="0">
                          <a:schemeClr val="accent1">
                            <a:lumMod val="75000"/>
                            <a:tint val="66000"/>
                            <a:satMod val="160000"/>
                          </a:schemeClr>
                        </a:gs>
                        <a:gs pos="50000">
                          <a:schemeClr val="accent1">
                            <a:lumMod val="75000"/>
                            <a:tint val="44500"/>
                            <a:satMod val="160000"/>
                          </a:schemeClr>
                        </a:gs>
                        <a:gs pos="100000">
                          <a:schemeClr val="accent1">
                            <a:lumMod val="75000"/>
                            <a:tint val="23500"/>
                            <a:satMod val="160000"/>
                          </a:schemeClr>
                        </a:gs>
                      </a:gsLst>
                      <a:lin ang="2700000" scaled="1"/>
                      <a:tileRect/>
                    </a:gradFill>
                  </a:tcPr>
                </a:tc>
                <a:extLst>
                  <a:ext uri="{0D108BD9-81ED-4DB2-BD59-A6C34878D82A}">
                    <a16:rowId xmlns:a16="http://schemas.microsoft.com/office/drawing/2014/main" val="1731329960"/>
                  </a:ext>
                </a:extLst>
              </a:tr>
              <a:tr h="2150450">
                <a:tc>
                  <a:txBody>
                    <a:bodyPr/>
                    <a:lstStyle/>
                    <a:p>
                      <a:r>
                        <a:rPr lang="en-US" sz="1400" b="1">
                          <a:latin typeface="Calibri"/>
                          <a:ea typeface="Calibri" panose="020F0502020204030204" pitchFamily="34" charset="0"/>
                          <a:cs typeface="Calibri"/>
                        </a:rPr>
                        <a:t>Project Description</a:t>
                      </a:r>
                    </a:p>
                  </a:txBody>
                  <a:tcPr/>
                </a:tc>
                <a:tc>
                  <a:txBody>
                    <a:bodyPr/>
                    <a:lstStyle/>
                    <a:p>
                      <a:r>
                        <a:rPr lang="en-US" sz="1400" kern="1200">
                          <a:solidFill>
                            <a:schemeClr val="dk1"/>
                          </a:solidFill>
                          <a:effectLst/>
                          <a:latin typeface="Calibri"/>
                          <a:ea typeface="Calibri" panose="020F0502020204030204" pitchFamily="34" charset="0"/>
                          <a:cs typeface="Calibri"/>
                        </a:rPr>
                        <a:t> Simply Online </a:t>
                      </a:r>
                      <a:r>
                        <a:rPr lang="en-US" sz="1400" b="0" i="0" u="none" strike="noStrike" kern="1200">
                          <a:solidFill>
                            <a:schemeClr val="dk1"/>
                          </a:solidFill>
                          <a:effectLst/>
                          <a:latin typeface="+mn-lt"/>
                          <a:ea typeface="+mn-ea"/>
                          <a:cs typeface="+mn-cs"/>
                        </a:rPr>
                        <a:t>is a web application that aims to simplify the process of online classes or meetings. This application allows users to create virtual rooms and share room IDs and enables automatic attendance marking to eliminate the need for manual tracking.</a:t>
                      </a:r>
                      <a:endParaRPr lang="en-US" sz="1400" kern="1200">
                        <a:solidFill>
                          <a:schemeClr val="dk1"/>
                        </a:solidFill>
                        <a:effectLst/>
                        <a:latin typeface="Calibri" panose="020F0502020204030204" pitchFamily="34" charset="0"/>
                        <a:ea typeface="Calibri" panose="020F0502020204030204" pitchFamily="34" charset="0"/>
                        <a:cs typeface="Calibri" panose="020F0502020204030204" pitchFamily="34" charset="0"/>
                      </a:endParaRPr>
                    </a:p>
                    <a:p>
                      <a:r>
                        <a:rPr lang="en-US" sz="1400" b="1" kern="1200">
                          <a:solidFill>
                            <a:schemeClr val="dk1"/>
                          </a:solidFill>
                          <a:effectLst/>
                          <a:latin typeface="Calibri"/>
                          <a:ea typeface="Calibri" panose="020F0502020204030204" pitchFamily="34" charset="0"/>
                          <a:cs typeface="Calibri"/>
                        </a:rPr>
                        <a:t>For</a:t>
                      </a:r>
                      <a:r>
                        <a:rPr lang="en-US" sz="1400" kern="1200">
                          <a:solidFill>
                            <a:schemeClr val="dk1"/>
                          </a:solidFill>
                          <a:effectLst/>
                          <a:latin typeface="Calibri"/>
                          <a:ea typeface="Calibri" panose="020F0502020204030204" pitchFamily="34" charset="0"/>
                          <a:cs typeface="Calibri"/>
                        </a:rPr>
                        <a:t> users</a:t>
                      </a:r>
                    </a:p>
                    <a:p>
                      <a:r>
                        <a:rPr lang="en-US" sz="1400" b="1" kern="1200">
                          <a:solidFill>
                            <a:schemeClr val="dk1"/>
                          </a:solidFill>
                          <a:effectLst/>
                          <a:latin typeface="Calibri"/>
                          <a:ea typeface="Calibri" panose="020F0502020204030204" pitchFamily="34" charset="0"/>
                          <a:cs typeface="Calibri"/>
                        </a:rPr>
                        <a:t>who</a:t>
                      </a:r>
                      <a:r>
                        <a:rPr lang="en-US" sz="1400" kern="1200">
                          <a:solidFill>
                            <a:schemeClr val="dk1"/>
                          </a:solidFill>
                          <a:effectLst/>
                          <a:latin typeface="Calibri"/>
                          <a:ea typeface="Calibri" panose="020F0502020204030204" pitchFamily="34" charset="0"/>
                          <a:cs typeface="Calibri"/>
                        </a:rPr>
                        <a:t> want to conduct the meetings   and mark the presence of the users  in  the meetings using face recognition, </a:t>
                      </a:r>
                    </a:p>
                    <a:p>
                      <a:r>
                        <a:rPr lang="en-US" sz="1400" b="1" kern="1200">
                          <a:solidFill>
                            <a:schemeClr val="dk1"/>
                          </a:solidFill>
                          <a:effectLst/>
                          <a:latin typeface="Calibri"/>
                          <a:ea typeface="Calibri" panose="020F0502020204030204" pitchFamily="34" charset="0"/>
                          <a:cs typeface="Calibri"/>
                        </a:rPr>
                        <a:t>the</a:t>
                      </a:r>
                      <a:r>
                        <a:rPr lang="en-US" sz="1400" kern="1200">
                          <a:solidFill>
                            <a:schemeClr val="dk1"/>
                          </a:solidFill>
                          <a:effectLst/>
                          <a:latin typeface="Calibri"/>
                          <a:ea typeface="Calibri" panose="020F0502020204030204" pitchFamily="34" charset="0"/>
                          <a:cs typeface="Calibri"/>
                        </a:rPr>
                        <a:t> Simply Online app</a:t>
                      </a:r>
                    </a:p>
                    <a:p>
                      <a:r>
                        <a:rPr lang="en-US" sz="1400" b="1" kern="1200">
                          <a:solidFill>
                            <a:schemeClr val="dk1"/>
                          </a:solidFill>
                          <a:effectLst/>
                          <a:latin typeface="Calibri"/>
                          <a:ea typeface="Calibri" panose="020F0502020204030204" pitchFamily="34" charset="0"/>
                          <a:cs typeface="Calibri"/>
                        </a:rPr>
                        <a:t>is a</a:t>
                      </a:r>
                      <a:r>
                        <a:rPr lang="en-US" sz="1400" kern="1200">
                          <a:solidFill>
                            <a:schemeClr val="dk1"/>
                          </a:solidFill>
                          <a:effectLst/>
                          <a:latin typeface="Calibri"/>
                          <a:ea typeface="Calibri" panose="020F0502020204030204" pitchFamily="34" charset="0"/>
                          <a:cs typeface="Calibri"/>
                        </a:rPr>
                        <a:t> user-friendly platform</a:t>
                      </a:r>
                    </a:p>
                    <a:p>
                      <a:r>
                        <a:rPr lang="en-US" sz="1400" b="1" kern="1200">
                          <a:solidFill>
                            <a:schemeClr val="dk1"/>
                          </a:solidFill>
                          <a:effectLst/>
                          <a:latin typeface="Calibri"/>
                          <a:ea typeface="Calibri" panose="020F0502020204030204" pitchFamily="34" charset="0"/>
                          <a:cs typeface="Calibri"/>
                        </a:rPr>
                        <a:t>that</a:t>
                      </a:r>
                      <a:r>
                        <a:rPr lang="en-US" sz="1400" kern="1200">
                          <a:solidFill>
                            <a:schemeClr val="dk1"/>
                          </a:solidFill>
                          <a:effectLst/>
                          <a:latin typeface="Calibri"/>
                          <a:ea typeface="Calibri" panose="020F0502020204030204" pitchFamily="34" charset="0"/>
                          <a:cs typeface="Calibri"/>
                        </a:rPr>
                        <a:t> offers to create virtual rooms and easily verify the users in the meetings.</a:t>
                      </a:r>
                    </a:p>
                    <a:p>
                      <a:r>
                        <a:rPr lang="en-US" sz="1400" b="1" kern="1200">
                          <a:solidFill>
                            <a:schemeClr val="dk1"/>
                          </a:solidFill>
                          <a:effectLst/>
                          <a:latin typeface="Calibri"/>
                          <a:ea typeface="Calibri" panose="020F0502020204030204" pitchFamily="34" charset="0"/>
                          <a:cs typeface="Calibri"/>
                        </a:rPr>
                        <a:t>Unlike</a:t>
                      </a:r>
                      <a:r>
                        <a:rPr lang="en-US" sz="1400" kern="1200">
                          <a:solidFill>
                            <a:schemeClr val="dk1"/>
                          </a:solidFill>
                          <a:effectLst/>
                          <a:latin typeface="Calibri"/>
                          <a:ea typeface="Calibri" panose="020F0502020204030204" pitchFamily="34" charset="0"/>
                          <a:cs typeface="Calibri"/>
                        </a:rPr>
                        <a:t> traditional methods of verifying people without face recognition.</a:t>
                      </a:r>
                    </a:p>
                    <a:p>
                      <a:r>
                        <a:rPr lang="en-US" sz="1400" b="1" kern="1200">
                          <a:solidFill>
                            <a:schemeClr val="dk1"/>
                          </a:solidFill>
                          <a:effectLst/>
                          <a:latin typeface="Calibri"/>
                          <a:ea typeface="Calibri" panose="020F0502020204030204" pitchFamily="34" charset="0"/>
                          <a:cs typeface="Calibri"/>
                        </a:rPr>
                        <a:t>our solution </a:t>
                      </a:r>
                      <a:r>
                        <a:rPr lang="en-US" sz="1400" kern="1200">
                          <a:solidFill>
                            <a:schemeClr val="dk1"/>
                          </a:solidFill>
                          <a:effectLst/>
                          <a:latin typeface="Calibri"/>
                          <a:ea typeface="Calibri" panose="020F0502020204030204" pitchFamily="34" charset="0"/>
                          <a:cs typeface="Calibri"/>
                        </a:rPr>
                        <a:t>provides easy access to conduct meetings and mark attendance using face recognition. </a:t>
                      </a:r>
                    </a:p>
                  </a:txBody>
                  <a:tcPr/>
                </a:tc>
                <a:extLst>
                  <a:ext uri="{0D108BD9-81ED-4DB2-BD59-A6C34878D82A}">
                    <a16:rowId xmlns:a16="http://schemas.microsoft.com/office/drawing/2014/main" val="741222204"/>
                  </a:ext>
                </a:extLst>
              </a:tr>
            </a:tbl>
          </a:graphicData>
        </a:graphic>
      </p:graphicFrame>
      <p:graphicFrame>
        <p:nvGraphicFramePr>
          <p:cNvPr id="17" name="Table 17">
            <a:extLst>
              <a:ext uri="{FF2B5EF4-FFF2-40B4-BE49-F238E27FC236}">
                <a16:creationId xmlns:a16="http://schemas.microsoft.com/office/drawing/2014/main" id="{ABE00BAD-5953-F9A0-E780-672AD2FD7A55}"/>
              </a:ext>
            </a:extLst>
          </p:cNvPr>
          <p:cNvGraphicFramePr>
            <a:graphicFrameLocks noGrp="1"/>
          </p:cNvGraphicFramePr>
          <p:nvPr/>
        </p:nvGraphicFramePr>
        <p:xfrm>
          <a:off x="1221287" y="866383"/>
          <a:ext cx="9755487" cy="417534"/>
        </p:xfrm>
        <a:graphic>
          <a:graphicData uri="http://schemas.openxmlformats.org/drawingml/2006/table">
            <a:tbl>
              <a:tblPr firstRow="1" bandRow="1">
                <a:tableStyleId>{5C22544A-7EE6-4342-B048-85BDC9FD1C3A}</a:tableStyleId>
              </a:tblPr>
              <a:tblGrid>
                <a:gridCol w="9755487">
                  <a:extLst>
                    <a:ext uri="{9D8B030D-6E8A-4147-A177-3AD203B41FA5}">
                      <a16:colId xmlns:a16="http://schemas.microsoft.com/office/drawing/2014/main" val="2004842787"/>
                    </a:ext>
                  </a:extLst>
                </a:gridCol>
              </a:tblGrid>
              <a:tr h="417534">
                <a:tc>
                  <a:txBody>
                    <a:bodyPr/>
                    <a:lstStyle/>
                    <a:p>
                      <a:pPr algn="ctr"/>
                      <a:r>
                        <a:rPr lang="en-US"/>
                        <a:t>Project Description</a:t>
                      </a:r>
                    </a:p>
                  </a:txBody>
                  <a:tcPr/>
                </a:tc>
                <a:extLst>
                  <a:ext uri="{0D108BD9-81ED-4DB2-BD59-A6C34878D82A}">
                    <a16:rowId xmlns:a16="http://schemas.microsoft.com/office/drawing/2014/main" val="2042575646"/>
                  </a:ext>
                </a:extLst>
              </a:tr>
            </a:tbl>
          </a:graphicData>
        </a:graphic>
      </p:graphicFrame>
      <p:graphicFrame>
        <p:nvGraphicFramePr>
          <p:cNvPr id="20" name="Table 17">
            <a:extLst>
              <a:ext uri="{FF2B5EF4-FFF2-40B4-BE49-F238E27FC236}">
                <a16:creationId xmlns:a16="http://schemas.microsoft.com/office/drawing/2014/main" id="{F07718E8-B27C-DB66-8703-D4CAB9DB20B3}"/>
              </a:ext>
            </a:extLst>
          </p:cNvPr>
          <p:cNvGraphicFramePr>
            <a:graphicFrameLocks noGrp="1"/>
          </p:cNvGraphicFramePr>
          <p:nvPr>
            <p:extLst>
              <p:ext uri="{D42A27DB-BD31-4B8C-83A1-F6EECF244321}">
                <p14:modId xmlns:p14="http://schemas.microsoft.com/office/powerpoint/2010/main" val="1374742156"/>
              </p:ext>
            </p:extLst>
          </p:nvPr>
        </p:nvGraphicFramePr>
        <p:xfrm>
          <a:off x="1218255" y="4306822"/>
          <a:ext cx="9755487" cy="370840"/>
        </p:xfrm>
        <a:graphic>
          <a:graphicData uri="http://schemas.openxmlformats.org/drawingml/2006/table">
            <a:tbl>
              <a:tblPr firstRow="1" bandRow="1">
                <a:tableStyleId>{5C22544A-7EE6-4342-B048-85BDC9FD1C3A}</a:tableStyleId>
              </a:tblPr>
              <a:tblGrid>
                <a:gridCol w="9755487">
                  <a:extLst>
                    <a:ext uri="{9D8B030D-6E8A-4147-A177-3AD203B41FA5}">
                      <a16:colId xmlns:a16="http://schemas.microsoft.com/office/drawing/2014/main" val="2004842787"/>
                    </a:ext>
                  </a:extLst>
                </a:gridCol>
              </a:tblGrid>
              <a:tr h="370840">
                <a:tc>
                  <a:txBody>
                    <a:bodyPr/>
                    <a:lstStyle/>
                    <a:p>
                      <a:endParaRPr lang="en-US"/>
                    </a:p>
                  </a:txBody>
                  <a:tcPr/>
                </a:tc>
                <a:extLst>
                  <a:ext uri="{0D108BD9-81ED-4DB2-BD59-A6C34878D82A}">
                    <a16:rowId xmlns:a16="http://schemas.microsoft.com/office/drawing/2014/main" val="2042575646"/>
                  </a:ext>
                </a:extLst>
              </a:tr>
            </a:tbl>
          </a:graphicData>
        </a:graphic>
      </p:graphicFrame>
      <p:graphicFrame>
        <p:nvGraphicFramePr>
          <p:cNvPr id="21" name="Table 21">
            <a:extLst>
              <a:ext uri="{FF2B5EF4-FFF2-40B4-BE49-F238E27FC236}">
                <a16:creationId xmlns:a16="http://schemas.microsoft.com/office/drawing/2014/main" id="{7FAB9FF9-E319-E418-90E1-657BF0225483}"/>
              </a:ext>
            </a:extLst>
          </p:cNvPr>
          <p:cNvGraphicFramePr>
            <a:graphicFrameLocks noGrp="1"/>
          </p:cNvGraphicFramePr>
          <p:nvPr>
            <p:extLst>
              <p:ext uri="{D42A27DB-BD31-4B8C-83A1-F6EECF244321}">
                <p14:modId xmlns:p14="http://schemas.microsoft.com/office/powerpoint/2010/main" val="3728793937"/>
              </p:ext>
            </p:extLst>
          </p:nvPr>
        </p:nvGraphicFramePr>
        <p:xfrm>
          <a:off x="1218255" y="4644989"/>
          <a:ext cx="9755486" cy="1966457"/>
        </p:xfrm>
        <a:graphic>
          <a:graphicData uri="http://schemas.openxmlformats.org/drawingml/2006/table">
            <a:tbl>
              <a:tblPr firstRow="1" bandRow="1">
                <a:tableStyleId>{5C22544A-7EE6-4342-B048-85BDC9FD1C3A}</a:tableStyleId>
              </a:tblPr>
              <a:tblGrid>
                <a:gridCol w="1669909">
                  <a:extLst>
                    <a:ext uri="{9D8B030D-6E8A-4147-A177-3AD203B41FA5}">
                      <a16:colId xmlns:a16="http://schemas.microsoft.com/office/drawing/2014/main" val="2943963750"/>
                    </a:ext>
                  </a:extLst>
                </a:gridCol>
                <a:gridCol w="8085577">
                  <a:extLst>
                    <a:ext uri="{9D8B030D-6E8A-4147-A177-3AD203B41FA5}">
                      <a16:colId xmlns:a16="http://schemas.microsoft.com/office/drawing/2014/main" val="1955524035"/>
                    </a:ext>
                  </a:extLst>
                </a:gridCol>
              </a:tblGrid>
              <a:tr h="1486397">
                <a:tc>
                  <a:txBody>
                    <a:bodyPr/>
                    <a:lstStyle/>
                    <a:p>
                      <a:pPr marL="0" marR="0">
                        <a:spcBef>
                          <a:spcPts val="100"/>
                        </a:spcBef>
                        <a:spcAft>
                          <a:spcPts val="200"/>
                        </a:spcAft>
                      </a:pPr>
                      <a:r>
                        <a:rPr lang="en-US" sz="1400" b="1">
                          <a:solidFill>
                            <a:srgbClr val="000000"/>
                          </a:solidFill>
                          <a:effectLst/>
                          <a:latin typeface="Calibri"/>
                          <a:ea typeface="Calibri" panose="020F0502020204030204" pitchFamily="34" charset="0"/>
                          <a:cs typeface="Calibri"/>
                        </a:rPr>
                        <a:t>Benefit Outcomes:</a:t>
                      </a:r>
                      <a:endParaRPr lang="en-US" sz="1400">
                        <a:effectLst/>
                        <a:latin typeface="Calibri"/>
                        <a:ea typeface="Calibri" panose="020F0502020204030204" pitchFamily="34" charset="0"/>
                        <a:cs typeface="Calibri"/>
                      </a:endParaRPr>
                    </a:p>
                  </a:txBody>
                  <a:tcPr marL="68580" marR="68580" marT="0" marB="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tcPr>
                </a:tc>
                <a:tc>
                  <a:txBody>
                    <a:bodyPr/>
                    <a:lstStyle/>
                    <a:p>
                      <a:pPr marL="342900" marR="0" lvl="0" indent="-342900">
                        <a:spcBef>
                          <a:spcPts val="100"/>
                        </a:spcBef>
                        <a:spcAft>
                          <a:spcPts val="200"/>
                        </a:spcAft>
                        <a:buFont typeface="Arial" panose="020B0604020202020204" pitchFamily="34" charset="0"/>
                        <a:buChar char="●"/>
                      </a:pPr>
                      <a:r>
                        <a:rPr lang="en-US" sz="1400" b="0">
                          <a:solidFill>
                            <a:schemeClr val="tx1"/>
                          </a:solidFill>
                          <a:effectLst/>
                          <a:latin typeface="Calibri"/>
                          <a:ea typeface="Calibri" panose="020F0502020204030204" pitchFamily="34" charset="0"/>
                          <a:cs typeface="Calibri"/>
                        </a:rPr>
                        <a:t>This application offers a comprehensive and user-friendly solution for educators and students to enhance their online learning experience</a:t>
                      </a:r>
                    </a:p>
                    <a:p>
                      <a:pPr marL="342900" marR="0" lvl="0" indent="-342900">
                        <a:spcBef>
                          <a:spcPts val="100"/>
                        </a:spcBef>
                        <a:spcAft>
                          <a:spcPts val="200"/>
                        </a:spcAft>
                        <a:buFont typeface="Arial" panose="020B0604020202020204" pitchFamily="34" charset="0"/>
                        <a:buChar char="●"/>
                      </a:pPr>
                      <a:r>
                        <a:rPr lang="en-US" sz="1400" b="0">
                          <a:solidFill>
                            <a:schemeClr val="tx1"/>
                          </a:solidFill>
                          <a:effectLst/>
                          <a:latin typeface="Calibri"/>
                          <a:ea typeface="Calibri" panose="020F0502020204030204" pitchFamily="34" charset="0"/>
                          <a:cs typeface="Calibri"/>
                        </a:rPr>
                        <a:t>Convenient for presenters to recognize the people.</a:t>
                      </a:r>
                    </a:p>
                    <a:p>
                      <a:pPr marL="0" marR="0">
                        <a:spcBef>
                          <a:spcPts val="100"/>
                        </a:spcBef>
                        <a:spcAft>
                          <a:spcPts val="200"/>
                        </a:spcAft>
                      </a:pPr>
                      <a:r>
                        <a:rPr lang="en-US" sz="1400" b="0">
                          <a:solidFill>
                            <a:schemeClr val="tx1"/>
                          </a:solidFill>
                          <a:effectLst/>
                          <a:latin typeface="Calibri"/>
                          <a:ea typeface="Calibri" panose="020F0502020204030204" pitchFamily="34" charset="0"/>
                          <a:cs typeface="Calibri"/>
                        </a:rPr>
                        <a:t>With our focus on delivering measurable benefits to our users, we believe that Simply Online has the potential to transform virtual meeting users.</a:t>
                      </a:r>
                    </a:p>
                  </a:txBody>
                  <a:tcPr marL="68580" marR="68580" marT="0" marB="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tcPr>
                </a:tc>
                <a:extLst>
                  <a:ext uri="{0D108BD9-81ED-4DB2-BD59-A6C34878D82A}">
                    <a16:rowId xmlns:a16="http://schemas.microsoft.com/office/drawing/2014/main" val="469113154"/>
                  </a:ext>
                </a:extLst>
              </a:tr>
              <a:tr h="274971">
                <a:tc>
                  <a:txBody>
                    <a:bodyPr/>
                    <a:lstStyle/>
                    <a:p>
                      <a:pPr marL="0" marR="0">
                        <a:spcBef>
                          <a:spcPts val="100"/>
                        </a:spcBef>
                        <a:spcAft>
                          <a:spcPts val="200"/>
                        </a:spcAft>
                      </a:pPr>
                      <a:r>
                        <a:rPr lang="en-US" sz="1100" b="1">
                          <a:solidFill>
                            <a:srgbClr val="000000"/>
                          </a:solidFill>
                          <a:effectLst/>
                          <a:latin typeface="Calibri"/>
                          <a:ea typeface="Calibri" panose="020F0502020204030204" pitchFamily="34" charset="0"/>
                          <a:cs typeface="Calibri"/>
                        </a:rPr>
                        <a:t>GitHub Wiki:</a:t>
                      </a:r>
                      <a:endParaRPr lang="en-US" sz="1100">
                        <a:effectLst/>
                        <a:latin typeface="Calibri"/>
                        <a:ea typeface="Calibri" panose="020F0502020204030204" pitchFamily="34" charset="0"/>
                        <a:cs typeface="Calibri"/>
                      </a:endParaRPr>
                    </a:p>
                  </a:txBody>
                  <a:tcPr marL="68580" marR="68580" marT="0" marB="0" anchor="ctr"/>
                </a:tc>
                <a:tc>
                  <a:txBody>
                    <a:bodyPr/>
                    <a:lstStyle/>
                    <a:p>
                      <a:pPr marL="0" marR="0" lvl="0" indent="0" algn="l" rtl="0" eaLnBrk="1" fontAlgn="auto" latinLnBrk="0" hangingPunct="1">
                        <a:lnSpc>
                          <a:spcPct val="100000"/>
                        </a:lnSpc>
                        <a:spcBef>
                          <a:spcPts val="100"/>
                        </a:spcBef>
                        <a:spcAft>
                          <a:spcPts val="200"/>
                        </a:spcAft>
                        <a:buClrTx/>
                        <a:buSzTx/>
                        <a:buFontTx/>
                        <a:buNone/>
                      </a:pPr>
                      <a:r>
                        <a:rPr lang="en-US" sz="1800" b="0" i="0" kern="1200">
                          <a:solidFill>
                            <a:schemeClr val="dk1"/>
                          </a:solidFill>
                          <a:effectLst/>
                          <a:latin typeface="+mn-lt"/>
                          <a:ea typeface="+mn-ea"/>
                          <a:cs typeface="+mn-cs"/>
                          <a:hlinkClick r:id="rId2"/>
                        </a:rPr>
                        <a:t>Github wiki page</a:t>
                      </a:r>
                      <a:endParaRPr lang="en-US" sz="1800" b="0" i="0" kern="1200">
                        <a:solidFill>
                          <a:schemeClr val="dk1"/>
                        </a:solidFill>
                        <a:effectLst/>
                        <a:latin typeface="+mn-lt"/>
                        <a:ea typeface="+mn-ea"/>
                        <a:cs typeface="+mn-cs"/>
                      </a:endParaRPr>
                    </a:p>
                    <a:p>
                      <a:pPr marL="0" marR="0">
                        <a:spcBef>
                          <a:spcPts val="100"/>
                        </a:spcBef>
                        <a:spcAft>
                          <a:spcPts val="200"/>
                        </a:spcAft>
                      </a:pPr>
                      <a:endParaRPr lang="en-US" sz="1100" b="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508804033"/>
                  </a:ext>
                </a:extLst>
              </a:tr>
            </a:tbl>
          </a:graphicData>
        </a:graphic>
      </p:graphicFrame>
    </p:spTree>
    <p:extLst>
      <p:ext uri="{BB962C8B-B14F-4D97-AF65-F5344CB8AC3E}">
        <p14:creationId xmlns:p14="http://schemas.microsoft.com/office/powerpoint/2010/main" val="20127431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682C1B-4DC4-52CB-A8A8-3F93D7079C01}"/>
              </a:ext>
            </a:extLst>
          </p:cNvPr>
          <p:cNvPicPr>
            <a:picLocks noChangeAspect="1"/>
          </p:cNvPicPr>
          <p:nvPr/>
        </p:nvPicPr>
        <p:blipFill>
          <a:blip r:embed="rId2"/>
          <a:stretch>
            <a:fillRect/>
          </a:stretch>
        </p:blipFill>
        <p:spPr>
          <a:xfrm>
            <a:off x="2335712" y="1140542"/>
            <a:ext cx="8056986" cy="4903367"/>
          </a:xfrm>
          <a:prstGeom prst="rect">
            <a:avLst/>
          </a:prstGeom>
        </p:spPr>
      </p:pic>
    </p:spTree>
    <p:extLst>
      <p:ext uri="{BB962C8B-B14F-4D97-AF65-F5344CB8AC3E}">
        <p14:creationId xmlns:p14="http://schemas.microsoft.com/office/powerpoint/2010/main" val="31715359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 name="Rectangle 12"/>
          <p:cNvSpPr>
            <a:spLocks noGrp="1" noRot="1" noChangeAspect="1" noMove="1" noResize="1" noEditPoints="1" noAdjustHandles="1" noChangeArrowheads="1" noChangeShapeType="1" noTextEdit="1"/>
          </p:cNvSpPr>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a:spLocks noGrp="1" noRot="1" noChangeAspect="1" noMove="1" noResize="1" noEditPoints="1" noAdjustHandles="1" noChangeArrowheads="1" noChangeShapeType="1" noTextEdit="1"/>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a:spLocks noGrp="1" noRot="1" noChangeAspect="1" noMove="1" noResize="1" noEditPoints="1" noAdjustHandles="1" noChangeArrowheads="1" noChangeShapeType="1" noTextEdit="1"/>
          </p:cNvSpPr>
          <p:nvPr/>
        </p:nvSpPr>
        <p:spPr>
          <a:xfrm>
            <a:off x="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800788" y="1898322"/>
            <a:ext cx="9486690" cy="3926152"/>
          </a:xfrm>
          <a:prstGeom prst="rect">
            <a:avLst/>
          </a:prstGeom>
        </p:spPr>
        <p:txBody>
          <a:bodyPr vert="horz" lIns="91440" tIns="45720" rIns="91440" bIns="45720" rtlCol="0" anchor="t">
            <a:normAutofit fontScale="70000" lnSpcReduction="20000"/>
          </a:bodyPr>
          <a:lstStyle/>
          <a:p>
            <a:pPr>
              <a:spcAft>
                <a:spcPts val="600"/>
              </a:spcAft>
              <a:buClr>
                <a:schemeClr val="accent1"/>
              </a:buClr>
            </a:pPr>
            <a:r>
              <a:rPr lang="en-US" sz="5100" dirty="0"/>
              <a:t>What went well</a:t>
            </a:r>
            <a:r>
              <a:rPr lang="en-US" sz="4000" dirty="0"/>
              <a:t>:</a:t>
            </a:r>
          </a:p>
          <a:p>
            <a:pPr marL="457200" marR="0" indent="-457200" algn="just">
              <a:lnSpc>
                <a:spcPct val="107000"/>
              </a:lnSpc>
              <a:spcBef>
                <a:spcPts val="0"/>
              </a:spcBef>
              <a:spcAft>
                <a:spcPts val="800"/>
              </a:spcAft>
              <a:buFont typeface="Wingdings"/>
              <a:buChar char="Ø"/>
            </a:pPr>
            <a:r>
              <a:rPr lang="en-US" sz="3200" kern="100" dirty="0">
                <a:effectLst/>
                <a:latin typeface="Times New Roman"/>
                <a:ea typeface="Calibri" panose="020F0502020204030204" pitchFamily="34" charset="0"/>
                <a:cs typeface="Times New Roman"/>
              </a:rPr>
              <a:t>The team successfully delivered the milestones and the final project on time.</a:t>
            </a:r>
          </a:p>
          <a:p>
            <a:pPr marL="457200" marR="0" indent="-457200" algn="just">
              <a:lnSpc>
                <a:spcPct val="107000"/>
              </a:lnSpc>
              <a:spcBef>
                <a:spcPts val="0"/>
              </a:spcBef>
              <a:spcAft>
                <a:spcPts val="800"/>
              </a:spcAft>
              <a:buFont typeface="Wingdings"/>
              <a:buChar char="Ø"/>
            </a:pPr>
            <a:r>
              <a:rPr lang="en-US" sz="3200" kern="100" dirty="0">
                <a:effectLst/>
                <a:latin typeface="Times New Roman"/>
                <a:ea typeface="Calibri" panose="020F0502020204030204" pitchFamily="34" charset="0"/>
                <a:cs typeface="Times New Roman"/>
              </a:rPr>
              <a:t>Clear and transparent communication within the team facilitated a smooth flow of information, ensuring everyone was on the same page.</a:t>
            </a:r>
          </a:p>
          <a:p>
            <a:pPr marL="457200" marR="0" indent="-457200" algn="just">
              <a:lnSpc>
                <a:spcPct val="107000"/>
              </a:lnSpc>
              <a:spcBef>
                <a:spcPts val="0"/>
              </a:spcBef>
              <a:spcAft>
                <a:spcPts val="800"/>
              </a:spcAft>
              <a:buFont typeface="Wingdings"/>
              <a:buChar char="Ø"/>
            </a:pPr>
            <a:r>
              <a:rPr lang="en-US" sz="3200" kern="100" dirty="0">
                <a:effectLst/>
                <a:latin typeface="Times New Roman"/>
                <a:ea typeface="Calibri" panose="020F0502020204030204" pitchFamily="34" charset="0"/>
                <a:cs typeface="Times New Roman"/>
              </a:rPr>
              <a:t>Regular retrospectives and a culture of learning allowed the team to identify areas for improvement.</a:t>
            </a:r>
          </a:p>
          <a:p>
            <a:pPr marL="457200" marR="0" indent="-457200" algn="just">
              <a:lnSpc>
                <a:spcPct val="107000"/>
              </a:lnSpc>
              <a:spcBef>
                <a:spcPts val="0"/>
              </a:spcBef>
              <a:spcAft>
                <a:spcPts val="800"/>
              </a:spcAft>
              <a:buFont typeface="Wingdings"/>
              <a:buChar char="Ø"/>
            </a:pPr>
            <a:r>
              <a:rPr lang="en-US" sz="3200" kern="100" dirty="0">
                <a:effectLst/>
                <a:latin typeface="Times New Roman"/>
                <a:ea typeface="Calibri" panose="020F0502020204030204" pitchFamily="34" charset="0"/>
                <a:cs typeface="Times New Roman"/>
              </a:rPr>
              <a:t>Strong planning and execution strategies enabled the team to break down complex tasks and execute tasks effectively, contributing to project success.</a:t>
            </a:r>
          </a:p>
          <a:p>
            <a:pPr marL="457200" indent="-457200">
              <a:spcAft>
                <a:spcPts val="600"/>
              </a:spcAft>
              <a:buClr>
                <a:schemeClr val="accent1"/>
              </a:buClr>
              <a:buFont typeface="Wingdings"/>
              <a:buChar char="Ø"/>
            </a:pPr>
            <a:endParaRPr lang="en-US" sz="3200" dirty="0">
              <a:latin typeface="Times New Roman"/>
              <a:cs typeface="Times New Roman"/>
            </a:endParaRPr>
          </a:p>
          <a:p>
            <a:pPr marL="285750" indent="-228600">
              <a:spcAft>
                <a:spcPts val="600"/>
              </a:spcAft>
              <a:buClr>
                <a:schemeClr val="accent1"/>
              </a:buClr>
              <a:buFont typeface="Wingdings" panose="020B0604020202020204" pitchFamily="34" charset="0"/>
              <a:buChar char="Ø"/>
            </a:pPr>
            <a:endParaRPr lang="en-US" sz="1500" dirty="0"/>
          </a:p>
        </p:txBody>
      </p:sp>
      <p:sp>
        <p:nvSpPr>
          <p:cNvPr id="4" name="TextBox 3"/>
          <p:cNvSpPr txBox="1"/>
          <p:nvPr/>
        </p:nvSpPr>
        <p:spPr>
          <a:xfrm>
            <a:off x="117395" y="96893"/>
            <a:ext cx="4594784" cy="767904"/>
          </a:xfrm>
          <a:prstGeom prst="rect">
            <a:avLst/>
          </a:prstGeom>
        </p:spPr>
        <p:txBody>
          <a:bodyPr vert="horz" lIns="91440" tIns="45720" rIns="91440" bIns="45720" rtlCol="0" anchor="ctr">
            <a:noAutofit/>
          </a:bodyPr>
          <a:lstStyle/>
          <a:p>
            <a:pPr>
              <a:lnSpc>
                <a:spcPct val="90000"/>
              </a:lnSpc>
              <a:spcAft>
                <a:spcPts val="600"/>
              </a:spcAft>
            </a:pPr>
            <a:endParaRPr lang="en-US"/>
          </a:p>
        </p:txBody>
      </p:sp>
      <p:sp>
        <p:nvSpPr>
          <p:cNvPr id="2" name="TextBox 1">
            <a:extLst>
              <a:ext uri="{FF2B5EF4-FFF2-40B4-BE49-F238E27FC236}">
                <a16:creationId xmlns:a16="http://schemas.microsoft.com/office/drawing/2014/main" id="{62F77F15-6C39-550A-A666-3288E17425C5}"/>
              </a:ext>
            </a:extLst>
          </p:cNvPr>
          <p:cNvSpPr txBox="1"/>
          <p:nvPr/>
        </p:nvSpPr>
        <p:spPr>
          <a:xfrm>
            <a:off x="1856828" y="218465"/>
            <a:ext cx="4896464" cy="646331"/>
          </a:xfrm>
          <a:prstGeom prst="rect">
            <a:avLst/>
          </a:prstGeom>
          <a:noFill/>
        </p:spPr>
        <p:txBody>
          <a:bodyPr wrap="square" rtlCol="0">
            <a:spAutoFit/>
          </a:bodyPr>
          <a:lstStyle/>
          <a:p>
            <a:r>
              <a:rPr lang="en-US" sz="3600" dirty="0">
                <a:latin typeface="+mj-lt"/>
              </a:rPr>
              <a:t>Retrospective</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FEAFCC-7D91-C5B1-1E90-1B3C6B8782B5}"/>
              </a:ext>
            </a:extLst>
          </p:cNvPr>
          <p:cNvSpPr txBox="1"/>
          <p:nvPr/>
        </p:nvSpPr>
        <p:spPr>
          <a:xfrm>
            <a:off x="1467556" y="355316"/>
            <a:ext cx="10202332" cy="5919634"/>
          </a:xfrm>
          <a:prstGeom prst="rect">
            <a:avLst/>
          </a:prstGeom>
          <a:noFill/>
        </p:spPr>
        <p:txBody>
          <a:bodyPr wrap="square" lIns="91440" tIns="45720" rIns="91440" bIns="45720" anchor="t">
            <a:spAutoFit/>
          </a:bodyPr>
          <a:lstStyle/>
          <a:p>
            <a:pPr marL="0" marR="0">
              <a:lnSpc>
                <a:spcPct val="107000"/>
              </a:lnSpc>
              <a:spcBef>
                <a:spcPts val="0"/>
              </a:spcBef>
              <a:spcAft>
                <a:spcPts val="800"/>
              </a:spcAft>
            </a:pPr>
            <a:r>
              <a:rPr lang="en-US" sz="3600" kern="100">
                <a:effectLst/>
                <a:latin typeface="Times New Roman"/>
                <a:ea typeface="Calibri" panose="020F0502020204030204" pitchFamily="34" charset="0"/>
                <a:cs typeface="Times New Roman"/>
              </a:rPr>
              <a:t>What needs to improve:</a:t>
            </a:r>
          </a:p>
          <a:p>
            <a:pPr marL="457200" marR="0" indent="-457200" algn="just">
              <a:lnSpc>
                <a:spcPct val="107000"/>
              </a:lnSpc>
              <a:spcBef>
                <a:spcPts val="0"/>
              </a:spcBef>
              <a:spcAft>
                <a:spcPts val="800"/>
              </a:spcAft>
              <a:buFont typeface="Wingdings"/>
              <a:buChar char="Ø"/>
            </a:pPr>
            <a:r>
              <a:rPr lang="en-US" sz="2800" kern="100">
                <a:effectLst/>
                <a:latin typeface="Calibri"/>
                <a:ea typeface="Calibri" panose="020F0502020204030204" pitchFamily="34" charset="0"/>
                <a:cs typeface="Times New Roman"/>
              </a:rPr>
              <a:t>Some team members lacked domain knowledge, which encountered challenges during sprints.</a:t>
            </a:r>
            <a:endParaRPr lang="en-US" sz="2800" kern="100">
              <a:effectLst/>
              <a:latin typeface="Calibri" panose="020F0502020204030204" pitchFamily="34" charset="0"/>
              <a:ea typeface="Calibri" panose="020F0502020204030204" pitchFamily="34" charset="0"/>
              <a:cs typeface="Times New Roman"/>
            </a:endParaRPr>
          </a:p>
          <a:p>
            <a:pPr marL="457200" marR="0" indent="-457200" algn="just">
              <a:lnSpc>
                <a:spcPct val="107000"/>
              </a:lnSpc>
              <a:spcBef>
                <a:spcPts val="0"/>
              </a:spcBef>
              <a:spcAft>
                <a:spcPts val="800"/>
              </a:spcAft>
              <a:buFont typeface="Wingdings"/>
              <a:buChar char="Ø"/>
            </a:pPr>
            <a:r>
              <a:rPr lang="en-US" sz="2800" kern="100">
                <a:effectLst/>
                <a:latin typeface="Calibri"/>
                <a:ea typeface="Calibri" panose="020F0502020204030204" pitchFamily="34" charset="0"/>
                <a:cs typeface="Times New Roman"/>
              </a:rPr>
              <a:t>Improve time management by establishing better time estimation practices and prioritizing tasks to prevent last-minute rushes.</a:t>
            </a:r>
            <a:endParaRPr lang="en-US" sz="2800" kern="100">
              <a:effectLst/>
              <a:latin typeface="Calibri" panose="020F0502020204030204" pitchFamily="34" charset="0"/>
              <a:ea typeface="Calibri" panose="020F0502020204030204" pitchFamily="34" charset="0"/>
              <a:cs typeface="Times New Roman"/>
            </a:endParaRPr>
          </a:p>
          <a:p>
            <a:pPr marL="0" marR="0">
              <a:lnSpc>
                <a:spcPct val="107000"/>
              </a:lnSpc>
              <a:spcBef>
                <a:spcPts val="0"/>
              </a:spcBef>
              <a:spcAft>
                <a:spcPts val="800"/>
              </a:spcAft>
            </a:pPr>
            <a:r>
              <a:rPr lang="en-US" sz="3600" kern="100">
                <a:effectLst/>
                <a:latin typeface="Times New Roman"/>
                <a:ea typeface="Calibri" panose="020F0502020204030204" pitchFamily="34" charset="0"/>
                <a:cs typeface="Times New Roman"/>
              </a:rPr>
              <a:t>Next steps:</a:t>
            </a:r>
          </a:p>
          <a:p>
            <a:pPr marL="457200" marR="0" indent="-457200" algn="just">
              <a:lnSpc>
                <a:spcPct val="107000"/>
              </a:lnSpc>
              <a:spcBef>
                <a:spcPts val="0"/>
              </a:spcBef>
              <a:spcAft>
                <a:spcPts val="800"/>
              </a:spcAft>
              <a:buFont typeface="Wingdings"/>
              <a:buChar char="Ø"/>
            </a:pPr>
            <a:r>
              <a:rPr lang="en-US" sz="2800" kern="100">
                <a:effectLst/>
                <a:latin typeface="Calibri"/>
                <a:ea typeface="Calibri" panose="020F0502020204030204" pitchFamily="34" charset="0"/>
                <a:cs typeface="Times New Roman"/>
              </a:rPr>
              <a:t>Arrange training sessions or workshops to enhance specific skills or knowledge gaps identified.</a:t>
            </a:r>
            <a:endParaRPr lang="en-US" sz="2800" kern="100">
              <a:effectLst/>
              <a:latin typeface="Calibri" panose="020F0502020204030204" pitchFamily="34" charset="0"/>
              <a:ea typeface="Calibri" panose="020F0502020204030204" pitchFamily="34" charset="0"/>
              <a:cs typeface="Times New Roman"/>
            </a:endParaRPr>
          </a:p>
          <a:p>
            <a:pPr marL="457200" marR="0" indent="-457200" algn="just">
              <a:lnSpc>
                <a:spcPct val="107000"/>
              </a:lnSpc>
              <a:spcBef>
                <a:spcPts val="0"/>
              </a:spcBef>
              <a:spcAft>
                <a:spcPts val="800"/>
              </a:spcAft>
              <a:buFont typeface="Wingdings"/>
              <a:buChar char="Ø"/>
            </a:pPr>
            <a:r>
              <a:rPr lang="en-US" sz="2800" kern="100">
                <a:effectLst/>
                <a:latin typeface="Calibri"/>
                <a:ea typeface="Calibri" panose="020F0502020204030204" pitchFamily="34" charset="0"/>
                <a:cs typeface="Times New Roman"/>
              </a:rPr>
              <a:t>Establish a continuous feedback loop within the team to regularly evaluate the effectiveness of implemented changes and adjust strategies accordingly.</a:t>
            </a:r>
            <a:endParaRPr lang="en-US" sz="2800" kern="100">
              <a:effectLst/>
              <a:latin typeface="Calibri" panose="020F0502020204030204" pitchFamily="34" charset="0"/>
              <a:ea typeface="Calibri" panose="020F0502020204030204" pitchFamily="34" charset="0"/>
              <a:cs typeface="Times New Roman"/>
            </a:endParaRPr>
          </a:p>
        </p:txBody>
      </p:sp>
    </p:spTree>
    <p:extLst>
      <p:ext uri="{BB962C8B-B14F-4D97-AF65-F5344CB8AC3E}">
        <p14:creationId xmlns:p14="http://schemas.microsoft.com/office/powerpoint/2010/main" val="14057317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1" name="Table 90">
            <a:extLst>
              <a:ext uri="{FF2B5EF4-FFF2-40B4-BE49-F238E27FC236}">
                <a16:creationId xmlns:a16="http://schemas.microsoft.com/office/drawing/2014/main" id="{6F09AD34-DCC2-D792-0A3F-8DA224E92825}"/>
              </a:ext>
            </a:extLst>
          </p:cNvPr>
          <p:cNvGraphicFramePr>
            <a:graphicFrameLocks noGrp="1"/>
          </p:cNvGraphicFramePr>
          <p:nvPr>
            <p:extLst>
              <p:ext uri="{D42A27DB-BD31-4B8C-83A1-F6EECF244321}">
                <p14:modId xmlns:p14="http://schemas.microsoft.com/office/powerpoint/2010/main" val="660530815"/>
              </p:ext>
            </p:extLst>
          </p:nvPr>
        </p:nvGraphicFramePr>
        <p:xfrm>
          <a:off x="1571908" y="1624757"/>
          <a:ext cx="9668860" cy="2730173"/>
        </p:xfrm>
        <a:graphic>
          <a:graphicData uri="http://schemas.openxmlformats.org/drawingml/2006/table">
            <a:tbl>
              <a:tblPr firstRow="1" bandRow="1">
                <a:tableStyleId>{5C22544A-7EE6-4342-B048-85BDC9FD1C3A}</a:tableStyleId>
              </a:tblPr>
              <a:tblGrid>
                <a:gridCol w="1918283">
                  <a:extLst>
                    <a:ext uri="{9D8B030D-6E8A-4147-A177-3AD203B41FA5}">
                      <a16:colId xmlns:a16="http://schemas.microsoft.com/office/drawing/2014/main" val="3837220898"/>
                    </a:ext>
                  </a:extLst>
                </a:gridCol>
                <a:gridCol w="4723345">
                  <a:extLst>
                    <a:ext uri="{9D8B030D-6E8A-4147-A177-3AD203B41FA5}">
                      <a16:colId xmlns:a16="http://schemas.microsoft.com/office/drawing/2014/main" val="3577653730"/>
                    </a:ext>
                  </a:extLst>
                </a:gridCol>
                <a:gridCol w="3027232">
                  <a:extLst>
                    <a:ext uri="{9D8B030D-6E8A-4147-A177-3AD203B41FA5}">
                      <a16:colId xmlns:a16="http://schemas.microsoft.com/office/drawing/2014/main" val="105624071"/>
                    </a:ext>
                  </a:extLst>
                </a:gridCol>
              </a:tblGrid>
              <a:tr h="620343">
                <a:tc>
                  <a:txBody>
                    <a:bodyPr/>
                    <a:lstStyle/>
                    <a:p>
                      <a:pPr fontAlgn="base"/>
                      <a:r>
                        <a:rPr lang="en-US" sz="1400" b="1">
                          <a:solidFill>
                            <a:srgbClr val="FFFFFF"/>
                          </a:solidFill>
                          <a:effectLst/>
                        </a:rPr>
                        <a:t>STORY ID​</a:t>
                      </a:r>
                      <a:endParaRPr lang="en-US" sz="1400" b="1">
                        <a:solidFill>
                          <a:srgbClr val="FFFFFF"/>
                        </a:solidFill>
                        <a:effectLst/>
                        <a:latin typeface="Century Gothic"/>
                      </a:endParaRPr>
                    </a:p>
                  </a:txBody>
                  <a:tcPr marL="153718" marR="153718" marT="76859" marB="76859"/>
                </a:tc>
                <a:tc>
                  <a:txBody>
                    <a:bodyPr/>
                    <a:lstStyle/>
                    <a:p>
                      <a:pPr fontAlgn="base"/>
                      <a:r>
                        <a:rPr lang="en-GB" sz="1400" b="1" dirty="0">
                          <a:solidFill>
                            <a:srgbClr val="FFFFFF"/>
                          </a:solidFill>
                          <a:effectLst/>
                        </a:rPr>
                        <a:t>USER STORY​</a:t>
                      </a:r>
                      <a:endParaRPr lang="en-GB" sz="1400" b="1" dirty="0">
                        <a:solidFill>
                          <a:srgbClr val="FFFFFF"/>
                        </a:solidFill>
                        <a:effectLst/>
                        <a:latin typeface="Century Gothic"/>
                      </a:endParaRPr>
                    </a:p>
                  </a:txBody>
                  <a:tcPr marL="153718" marR="153718" marT="76859" marB="76859"/>
                </a:tc>
                <a:tc>
                  <a:txBody>
                    <a:bodyPr/>
                    <a:lstStyle/>
                    <a:p>
                      <a:pPr fontAlgn="base"/>
                      <a:r>
                        <a:rPr lang="en-US" sz="1400" b="1">
                          <a:solidFill>
                            <a:srgbClr val="FFFFFF"/>
                          </a:solidFill>
                          <a:effectLst/>
                        </a:rPr>
                        <a:t>STORY POINTS​</a:t>
                      </a:r>
                      <a:endParaRPr lang="en-US" sz="1400" b="1">
                        <a:solidFill>
                          <a:srgbClr val="FFFFFF"/>
                        </a:solidFill>
                        <a:effectLst/>
                        <a:latin typeface="Century Gothic"/>
                      </a:endParaRPr>
                    </a:p>
                  </a:txBody>
                  <a:tcPr marL="153718" marR="153718" marT="76859" marB="76859"/>
                </a:tc>
                <a:extLst>
                  <a:ext uri="{0D108BD9-81ED-4DB2-BD59-A6C34878D82A}">
                    <a16:rowId xmlns:a16="http://schemas.microsoft.com/office/drawing/2014/main" val="3748539725"/>
                  </a:ext>
                </a:extLst>
              </a:tr>
              <a:tr h="456126">
                <a:tc>
                  <a:txBody>
                    <a:bodyPr/>
                    <a:lstStyle/>
                    <a:p>
                      <a:pPr algn="ctr" fontAlgn="base"/>
                      <a:r>
                        <a:rPr lang="en-US" sz="1400">
                          <a:effectLst/>
                        </a:rPr>
                        <a:t>SIM-48</a:t>
                      </a:r>
                      <a:endParaRPr lang="en-US" sz="1400">
                        <a:effectLst/>
                        <a:latin typeface="Century Gothic"/>
                      </a:endParaRPr>
                    </a:p>
                  </a:txBody>
                  <a:tcPr marL="159774" marR="159774" marT="79887" marB="79887"/>
                </a:tc>
                <a:tc>
                  <a:txBody>
                    <a:bodyPr/>
                    <a:lstStyle/>
                    <a:p>
                      <a:pPr lvl="0" algn="ctr">
                        <a:buNone/>
                      </a:pPr>
                      <a:r>
                        <a:rPr lang="en-US" sz="1400" b="0" u="none" strike="noStrike" noProof="0">
                          <a:effectLst/>
                        </a:rPr>
                        <a:t>Face Registration While signup</a:t>
                      </a:r>
                      <a:endParaRPr lang="en-US" sz="1400" b="0">
                        <a:effectLst/>
                        <a:latin typeface="Times New Roman"/>
                        <a:cs typeface="Times New Roman"/>
                      </a:endParaRPr>
                    </a:p>
                  </a:txBody>
                  <a:tcPr marL="159774" marR="159774" marT="79887" marB="79887"/>
                </a:tc>
                <a:tc>
                  <a:txBody>
                    <a:bodyPr/>
                    <a:lstStyle/>
                    <a:p>
                      <a:pPr algn="ctr" fontAlgn="base"/>
                      <a:r>
                        <a:rPr lang="en-US" sz="1400">
                          <a:effectLst/>
                        </a:rPr>
                        <a:t>20​</a:t>
                      </a:r>
                      <a:endParaRPr lang="en-US" sz="1400">
                        <a:effectLst/>
                        <a:latin typeface="Century Gothic"/>
                      </a:endParaRPr>
                    </a:p>
                  </a:txBody>
                  <a:tcPr marL="159774" marR="159774" marT="79887" marB="79887"/>
                </a:tc>
                <a:extLst>
                  <a:ext uri="{0D108BD9-81ED-4DB2-BD59-A6C34878D82A}">
                    <a16:rowId xmlns:a16="http://schemas.microsoft.com/office/drawing/2014/main" val="879186827"/>
                  </a:ext>
                </a:extLst>
              </a:tr>
              <a:tr h="513388">
                <a:tc>
                  <a:txBody>
                    <a:bodyPr/>
                    <a:lstStyle/>
                    <a:p>
                      <a:pPr algn="ctr" fontAlgn="base"/>
                      <a:r>
                        <a:rPr lang="en-US" sz="1400">
                          <a:effectLst/>
                        </a:rPr>
                        <a:t>SIM-51</a:t>
                      </a:r>
                      <a:endParaRPr lang="en-US" sz="1400">
                        <a:effectLst/>
                        <a:latin typeface="Century Gothic"/>
                      </a:endParaRPr>
                    </a:p>
                  </a:txBody>
                  <a:tcPr marL="159774" marR="159774" marT="79887" marB="79887"/>
                </a:tc>
                <a:tc>
                  <a:txBody>
                    <a:bodyPr/>
                    <a:lstStyle/>
                    <a:p>
                      <a:pPr lvl="0" algn="ctr">
                        <a:buNone/>
                      </a:pPr>
                      <a:r>
                        <a:rPr lang="en-US" sz="1400"/>
                        <a:t>Technical Paper</a:t>
                      </a:r>
                      <a:endParaRPr lang="en-US" sz="1400">
                        <a:latin typeface="Times New Roman"/>
                        <a:cs typeface="Times New Roman"/>
                      </a:endParaRPr>
                    </a:p>
                  </a:txBody>
                  <a:tcPr marL="159774" marR="159774" marT="79887" marB="79887"/>
                </a:tc>
                <a:tc>
                  <a:txBody>
                    <a:bodyPr/>
                    <a:lstStyle/>
                    <a:p>
                      <a:pPr algn="ctr" fontAlgn="base"/>
                      <a:r>
                        <a:rPr lang="en-US" sz="1400">
                          <a:effectLst/>
                        </a:rPr>
                        <a:t>13</a:t>
                      </a:r>
                      <a:endParaRPr lang="en-US" sz="1400">
                        <a:effectLst/>
                        <a:latin typeface="Century Gothic"/>
                      </a:endParaRPr>
                    </a:p>
                  </a:txBody>
                  <a:tcPr marL="159774" marR="159774" marT="79887" marB="79887"/>
                </a:tc>
                <a:extLst>
                  <a:ext uri="{0D108BD9-81ED-4DB2-BD59-A6C34878D82A}">
                    <a16:rowId xmlns:a16="http://schemas.microsoft.com/office/drawing/2014/main" val="1107154711"/>
                  </a:ext>
                </a:extLst>
              </a:tr>
              <a:tr h="496373">
                <a:tc>
                  <a:txBody>
                    <a:bodyPr/>
                    <a:lstStyle/>
                    <a:p>
                      <a:pPr lvl="0" algn="ctr">
                        <a:buNone/>
                      </a:pPr>
                      <a:r>
                        <a:rPr lang="en-US" sz="1400">
                          <a:effectLst/>
                        </a:rPr>
                        <a:t>SIM-52</a:t>
                      </a:r>
                      <a:endParaRPr lang="en-US" sz="1400">
                        <a:effectLst/>
                        <a:latin typeface="Century Gothic"/>
                      </a:endParaRPr>
                    </a:p>
                  </a:txBody>
                  <a:tcPr marL="159774" marR="159774" marT="79887" marB="79887"/>
                </a:tc>
                <a:tc>
                  <a:txBody>
                    <a:bodyPr/>
                    <a:lstStyle/>
                    <a:p>
                      <a:pPr lvl="0" algn="ctr">
                        <a:buNone/>
                      </a:pPr>
                      <a:r>
                        <a:rPr lang="en-US" sz="1400" b="0" u="none" strike="noStrike" noProof="0">
                          <a:effectLst/>
                        </a:rPr>
                        <a:t>Deployment Document</a:t>
                      </a:r>
                      <a:endParaRPr lang="en-US" sz="1400">
                        <a:latin typeface="Times New Roman"/>
                        <a:cs typeface="Times New Roman"/>
                      </a:endParaRPr>
                    </a:p>
                  </a:txBody>
                  <a:tcPr marL="159774" marR="159774" marT="79887" marB="79887"/>
                </a:tc>
                <a:tc>
                  <a:txBody>
                    <a:bodyPr/>
                    <a:lstStyle/>
                    <a:p>
                      <a:pPr lvl="0" algn="ctr">
                        <a:buNone/>
                      </a:pPr>
                      <a:r>
                        <a:rPr lang="en-US" sz="1400">
                          <a:effectLst/>
                        </a:rPr>
                        <a:t>13</a:t>
                      </a:r>
                      <a:endParaRPr lang="en-US" sz="1400">
                        <a:effectLst/>
                        <a:latin typeface="Century Gothic"/>
                      </a:endParaRPr>
                    </a:p>
                  </a:txBody>
                  <a:tcPr marL="159774" marR="159774" marT="79887" marB="79887"/>
                </a:tc>
                <a:extLst>
                  <a:ext uri="{0D108BD9-81ED-4DB2-BD59-A6C34878D82A}">
                    <a16:rowId xmlns:a16="http://schemas.microsoft.com/office/drawing/2014/main" val="1963269241"/>
                  </a:ext>
                </a:extLst>
              </a:tr>
              <a:tr h="643943">
                <a:tc>
                  <a:txBody>
                    <a:bodyPr/>
                    <a:lstStyle/>
                    <a:p>
                      <a:pPr lvl="0" algn="ctr">
                        <a:buNone/>
                      </a:pPr>
                      <a:r>
                        <a:rPr lang="en-US" sz="1400">
                          <a:effectLst/>
                        </a:rPr>
                        <a:t>SIM-53 </a:t>
                      </a:r>
                      <a:endParaRPr lang="en-US" sz="1400">
                        <a:effectLst/>
                        <a:latin typeface="Century Gothic"/>
                      </a:endParaRPr>
                    </a:p>
                  </a:txBody>
                  <a:tcPr marL="159774" marR="159774" marT="79887" marB="79887"/>
                </a:tc>
                <a:tc>
                  <a:txBody>
                    <a:bodyPr/>
                    <a:lstStyle/>
                    <a:p>
                      <a:pPr lvl="0" algn="ctr">
                        <a:buNone/>
                      </a:pPr>
                      <a:r>
                        <a:rPr lang="en-US" sz="1400"/>
                        <a:t>Testing of the whole application after Deployment</a:t>
                      </a:r>
                      <a:endParaRPr lang="en-US" sz="1400">
                        <a:latin typeface="Times New Roman"/>
                        <a:cs typeface="Times New Roman"/>
                      </a:endParaRPr>
                    </a:p>
                  </a:txBody>
                  <a:tcPr marL="159774" marR="159774" marT="79887" marB="79887"/>
                </a:tc>
                <a:tc>
                  <a:txBody>
                    <a:bodyPr/>
                    <a:lstStyle/>
                    <a:p>
                      <a:pPr lvl="0" algn="ctr">
                        <a:buNone/>
                      </a:pPr>
                      <a:r>
                        <a:rPr lang="en-US" sz="1400" dirty="0">
                          <a:effectLst/>
                        </a:rPr>
                        <a:t>13</a:t>
                      </a:r>
                      <a:endParaRPr lang="en-US" sz="1400" dirty="0">
                        <a:effectLst/>
                        <a:latin typeface="Century Gothic"/>
                      </a:endParaRPr>
                    </a:p>
                  </a:txBody>
                  <a:tcPr marL="159774" marR="159774" marT="79887" marB="79887"/>
                </a:tc>
                <a:extLst>
                  <a:ext uri="{0D108BD9-81ED-4DB2-BD59-A6C34878D82A}">
                    <a16:rowId xmlns:a16="http://schemas.microsoft.com/office/drawing/2014/main" val="1523120016"/>
                  </a:ext>
                </a:extLst>
              </a:tr>
            </a:tbl>
          </a:graphicData>
        </a:graphic>
      </p:graphicFrame>
      <p:sp>
        <p:nvSpPr>
          <p:cNvPr id="92" name="TextBox 91">
            <a:extLst>
              <a:ext uri="{FF2B5EF4-FFF2-40B4-BE49-F238E27FC236}">
                <a16:creationId xmlns:a16="http://schemas.microsoft.com/office/drawing/2014/main" id="{D2CA428B-C0A5-A1BD-E450-CBDE5010C4E3}"/>
              </a:ext>
            </a:extLst>
          </p:cNvPr>
          <p:cNvSpPr txBox="1"/>
          <p:nvPr/>
        </p:nvSpPr>
        <p:spPr>
          <a:xfrm>
            <a:off x="1571908" y="596531"/>
            <a:ext cx="163400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latin typeface="+mj-lt"/>
              </a:rPr>
              <a:t>Sprint 7</a:t>
            </a:r>
          </a:p>
        </p:txBody>
      </p:sp>
      <p:sp>
        <p:nvSpPr>
          <p:cNvPr id="2" name="TextBox 1">
            <a:extLst>
              <a:ext uri="{FF2B5EF4-FFF2-40B4-BE49-F238E27FC236}">
                <a16:creationId xmlns:a16="http://schemas.microsoft.com/office/drawing/2014/main" id="{81F8C615-49F1-7244-7313-66F450741729}"/>
              </a:ext>
            </a:extLst>
          </p:cNvPr>
          <p:cNvSpPr txBox="1"/>
          <p:nvPr/>
        </p:nvSpPr>
        <p:spPr>
          <a:xfrm>
            <a:off x="1571908" y="4934322"/>
            <a:ext cx="85091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 this sprint, we created Face Registration while sign up and tested the whole application</a:t>
            </a:r>
          </a:p>
        </p:txBody>
      </p:sp>
    </p:spTree>
    <p:extLst>
      <p:ext uri="{BB962C8B-B14F-4D97-AF65-F5344CB8AC3E}">
        <p14:creationId xmlns:p14="http://schemas.microsoft.com/office/powerpoint/2010/main" val="3717577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a:spLocks noGrp="1" noRot="1" noChangeAspect="1" noMove="1" noResize="1" noEditPoints="1" noAdjustHandles="1" noChangeArrowheads="1" noChangeShapeType="1" noTextEdit="1"/>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4" name="Rectangle 33"/>
          <p:cNvSpPr>
            <a:spLocks noGrp="1" noRot="1" noChangeAspect="1" noMove="1" noResize="1" noEditPoints="1" noAdjustHandles="1" noChangeArrowheads="1" noChangeShapeType="1" noTextEdit="1"/>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36" name="Rectangle 35"/>
          <p:cNvSpPr>
            <a:spLocks noGrp="1" noRot="1" noChangeAspect="1" noMove="1" noResize="1" noEditPoints="1" noAdjustHandles="1" noChangeArrowheads="1" noChangeShapeType="1" noTextEdit="1"/>
          </p:cNvSpPr>
          <p:nvPr/>
        </p:nvSpPr>
        <p:spPr>
          <a:xfrm>
            <a:off x="6096" y="0"/>
            <a:ext cx="121859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One in a crowd"/>
          <p:cNvPicPr>
            <a:picLocks noChangeAspect="1"/>
          </p:cNvPicPr>
          <p:nvPr/>
        </p:nvPicPr>
        <p:blipFill rotWithShape="1">
          <a:blip r:embed="rId2"/>
          <a:srcRect t="12500" b="12500"/>
          <a:stretch>
            <a:fillRect/>
          </a:stretch>
        </p:blipFill>
        <p:spPr>
          <a:xfrm>
            <a:off x="20" y="10"/>
            <a:ext cx="12191980" cy="6857990"/>
          </a:xfrm>
          <a:prstGeom prst="rect">
            <a:avLst/>
          </a:prstGeom>
        </p:spPr>
      </p:pic>
      <p:sp>
        <p:nvSpPr>
          <p:cNvPr id="38" name="Rectangle"/>
          <p:cNvSpPr>
            <a:spLocks noGrp="1" noRot="1" noChangeAspect="1" noMove="1" noResize="1" noEditPoints="1" noAdjustHandles="1" noChangeArrowheads="1" noChangeShapeType="1" noTextEdit="1"/>
          </p:cNvSpPr>
          <p:nvPr/>
        </p:nvSpPr>
        <p:spPr>
          <a:xfrm>
            <a:off x="0" y="4102096"/>
            <a:ext cx="9421303" cy="2755904"/>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a:solidFill>
                <a:srgbClr val="FFFFFF"/>
              </a:solidFill>
              <a:sym typeface="Avenir Next" panose="020B0503020202020204"/>
            </a:endParaRPr>
          </a:p>
        </p:txBody>
      </p:sp>
      <p:sp>
        <p:nvSpPr>
          <p:cNvPr id="7" name="TextBox 6"/>
          <p:cNvSpPr txBox="1"/>
          <p:nvPr/>
        </p:nvSpPr>
        <p:spPr>
          <a:xfrm>
            <a:off x="565150" y="4642192"/>
            <a:ext cx="8393008" cy="1015663"/>
          </a:xfrm>
          <a:prstGeom prst="rect">
            <a:avLst/>
          </a:prstGeom>
        </p:spPr>
        <p:txBody>
          <a:bodyPr vert="horz" lIns="91440" tIns="45720" rIns="91440" bIns="45720" rtlCol="0" anchor="b">
            <a:normAutofit/>
          </a:bodyPr>
          <a:lstStyle/>
          <a:p>
            <a:pPr>
              <a:spcBef>
                <a:spcPct val="0"/>
              </a:spcBef>
              <a:spcAft>
                <a:spcPts val="600"/>
              </a:spcAft>
            </a:pPr>
            <a:r>
              <a:rPr lang="en-US" sz="5400" b="1" cap="all">
                <a:latin typeface="+mj-lt"/>
                <a:ea typeface="+mj-ea"/>
                <a:cs typeface="+mj-cs"/>
              </a:rPr>
              <a:t>Group call </a:t>
            </a:r>
          </a:p>
        </p:txBody>
      </p:sp>
      <p:sp>
        <p:nvSpPr>
          <p:cNvPr id="40" name="Rectangle 39"/>
          <p:cNvSpPr>
            <a:spLocks noGrp="1" noRot="1" noChangeAspect="1" noMove="1" noResize="1" noEditPoints="1" noAdjustHandles="1" noChangeArrowheads="1" noChangeShapeType="1" noTextEdit="1"/>
          </p:cNvSpPr>
          <p:nvPr/>
        </p:nvSpPr>
        <p:spPr>
          <a:xfrm>
            <a:off x="9421302"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2" name="Rectangle 41"/>
          <p:cNvSpPr>
            <a:spLocks noGrp="1" noRot="1" noChangeAspect="1" noMove="1" noResize="1" noEditPoints="1" noAdjustHandles="1" noChangeArrowheads="1" noChangeShapeType="1" noTextEdit="1"/>
          </p:cNvSpPr>
          <p:nvPr/>
        </p:nvSpPr>
        <p:spPr>
          <a:xfrm>
            <a:off x="10818433"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login page&#10;&#10;Description automatically generated">
            <a:extLst>
              <a:ext uri="{FF2B5EF4-FFF2-40B4-BE49-F238E27FC236}">
                <a16:creationId xmlns:a16="http://schemas.microsoft.com/office/drawing/2014/main" id="{0CAD89AD-BF4B-6A33-BAC7-159692D4BB97}"/>
              </a:ext>
            </a:extLst>
          </p:cNvPr>
          <p:cNvPicPr>
            <a:picLocks noChangeAspect="1"/>
          </p:cNvPicPr>
          <p:nvPr/>
        </p:nvPicPr>
        <p:blipFill>
          <a:blip r:embed="rId2"/>
          <a:stretch>
            <a:fillRect/>
          </a:stretch>
        </p:blipFill>
        <p:spPr>
          <a:xfrm>
            <a:off x="1471653" y="1587668"/>
            <a:ext cx="10341735" cy="4657579"/>
          </a:xfrm>
          <a:prstGeom prst="rect">
            <a:avLst/>
          </a:prstGeom>
        </p:spPr>
      </p:pic>
      <p:sp>
        <p:nvSpPr>
          <p:cNvPr id="3" name="TextBox 2">
            <a:extLst>
              <a:ext uri="{FF2B5EF4-FFF2-40B4-BE49-F238E27FC236}">
                <a16:creationId xmlns:a16="http://schemas.microsoft.com/office/drawing/2014/main" id="{2D808F0B-31E5-B112-6769-149B19B2B1D5}"/>
              </a:ext>
            </a:extLst>
          </p:cNvPr>
          <p:cNvSpPr txBox="1"/>
          <p:nvPr/>
        </p:nvSpPr>
        <p:spPr>
          <a:xfrm>
            <a:off x="1471653" y="418545"/>
            <a:ext cx="838548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latin typeface="+mj-lt"/>
              </a:rPr>
              <a:t>Sign up, Login Page and Face Registration</a:t>
            </a:r>
          </a:p>
        </p:txBody>
      </p:sp>
    </p:spTree>
    <p:extLst>
      <p:ext uri="{BB962C8B-B14F-4D97-AF65-F5344CB8AC3E}">
        <p14:creationId xmlns:p14="http://schemas.microsoft.com/office/powerpoint/2010/main" val="10632333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 screen&#10;&#10;Description automatically generated">
            <a:extLst>
              <a:ext uri="{FF2B5EF4-FFF2-40B4-BE49-F238E27FC236}">
                <a16:creationId xmlns:a16="http://schemas.microsoft.com/office/drawing/2014/main" id="{B576F3EE-759A-1996-B434-4D20FBEAA80F}"/>
              </a:ext>
            </a:extLst>
          </p:cNvPr>
          <p:cNvPicPr>
            <a:picLocks noChangeAspect="1"/>
          </p:cNvPicPr>
          <p:nvPr/>
        </p:nvPicPr>
        <p:blipFill>
          <a:blip r:embed="rId2"/>
          <a:stretch>
            <a:fillRect/>
          </a:stretch>
        </p:blipFill>
        <p:spPr>
          <a:xfrm>
            <a:off x="3524956" y="645969"/>
            <a:ext cx="8472310" cy="6215173"/>
          </a:xfrm>
          <a:prstGeom prst="rect">
            <a:avLst/>
          </a:prstGeom>
        </p:spPr>
      </p:pic>
      <p:sp>
        <p:nvSpPr>
          <p:cNvPr id="3" name="TextBox 2">
            <a:extLst>
              <a:ext uri="{FF2B5EF4-FFF2-40B4-BE49-F238E27FC236}">
                <a16:creationId xmlns:a16="http://schemas.microsoft.com/office/drawing/2014/main" id="{76ED761E-58B6-8A35-B7F6-03E8C958E050}"/>
              </a:ext>
            </a:extLst>
          </p:cNvPr>
          <p:cNvSpPr txBox="1"/>
          <p:nvPr/>
        </p:nvSpPr>
        <p:spPr>
          <a:xfrm>
            <a:off x="1355373" y="115073"/>
            <a:ext cx="216958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latin typeface="+mj-lt"/>
              </a:rPr>
              <a:t>Group call</a:t>
            </a:r>
          </a:p>
        </p:txBody>
      </p:sp>
    </p:spTree>
    <p:extLst>
      <p:ext uri="{BB962C8B-B14F-4D97-AF65-F5344CB8AC3E}">
        <p14:creationId xmlns:p14="http://schemas.microsoft.com/office/powerpoint/2010/main" val="25370410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181100" y="842647"/>
            <a:ext cx="6318721" cy="1184226"/>
          </a:xfrm>
          <a:prstGeom prst="rect">
            <a:avLst/>
          </a:prstGeom>
        </p:spPr>
        <p:txBody>
          <a:bodyPr rot="0" spcFirstLastPara="0" vertOverflow="overflow" horzOverflow="overflow" vert="horz" lIns="91440" tIns="45720" rIns="91440" bIns="45720" numCol="1" spcCol="0" rtlCol="0" fromWordArt="0" anchor="ctr" anchorCtr="0" forceAA="0" compatLnSpc="1">
            <a:normAutofit/>
          </a:bodyPr>
          <a:lstStyle/>
          <a:p>
            <a:pPr>
              <a:lnSpc>
                <a:spcPct val="90000"/>
              </a:lnSpc>
              <a:spcBef>
                <a:spcPct val="0"/>
              </a:spcBef>
              <a:spcAft>
                <a:spcPts val="600"/>
              </a:spcAft>
            </a:pPr>
            <a:r>
              <a:rPr lang="en-US" sz="3600" b="1" kern="1200" dirty="0">
                <a:latin typeface="+mj-lt"/>
                <a:ea typeface="+mj-ea"/>
                <a:cs typeface="+mj-cs"/>
              </a:rPr>
              <a:t>Mark Attendance/verify</a:t>
            </a:r>
          </a:p>
          <a:p>
            <a:pPr>
              <a:lnSpc>
                <a:spcPct val="90000"/>
              </a:lnSpc>
              <a:spcBef>
                <a:spcPct val="0"/>
              </a:spcBef>
              <a:spcAft>
                <a:spcPts val="600"/>
              </a:spcAft>
            </a:pPr>
            <a:endParaRPr lang="en-US" sz="3600" b="1" dirty="0">
              <a:solidFill>
                <a:schemeClr val="bg1"/>
              </a:solidFill>
              <a:latin typeface="+mj-lt"/>
              <a:ea typeface="+mj-ea"/>
              <a:cs typeface="Calibri Light"/>
            </a:endParaRPr>
          </a:p>
        </p:txBody>
      </p:sp>
      <p:sp>
        <p:nvSpPr>
          <p:cNvPr id="11" name="TextBox 10"/>
          <p:cNvSpPr txBox="1"/>
          <p:nvPr/>
        </p:nvSpPr>
        <p:spPr>
          <a:xfrm>
            <a:off x="1181100" y="1434769"/>
            <a:ext cx="10515599" cy="592113"/>
          </a:xfrm>
          <a:prstGeom prst="rect">
            <a:avLst/>
          </a:prstGeom>
        </p:spPr>
        <p:txBody>
          <a:bodyPr rot="0" spcFirstLastPara="0" vertOverflow="overflow" horzOverflow="overflow" vert="horz" lIns="91440" tIns="45720" rIns="91440" bIns="45720" numCol="1" spcCol="0" rtlCol="0" fromWordArt="0" anchor="ctr" anchorCtr="0" forceAA="0" compatLnSpc="1">
            <a:normAutofit/>
          </a:bodyPr>
          <a:lstStyle/>
          <a:p>
            <a:pPr indent="-228600">
              <a:lnSpc>
                <a:spcPct val="90000"/>
              </a:lnSpc>
              <a:spcAft>
                <a:spcPts val="600"/>
              </a:spcAft>
              <a:buFont typeface="Arial" panose="020B0604020202020204" pitchFamily="34" charset="0"/>
              <a:buChar char="•"/>
            </a:pPr>
            <a:r>
              <a:rPr lang="en-US" sz="1800"/>
              <a:t>This screen allows user to capture the photo and verify that it is the same user or not</a:t>
            </a:r>
            <a:endParaRPr lang="en-US">
              <a:cs typeface="Calibri"/>
            </a:endParaRPr>
          </a:p>
        </p:txBody>
      </p:sp>
      <p:pic>
        <p:nvPicPr>
          <p:cNvPr id="2" name="Picture 1" descr="A person taking a selfie&#10;&#10;Description automatically generated">
            <a:extLst>
              <a:ext uri="{FF2B5EF4-FFF2-40B4-BE49-F238E27FC236}">
                <a16:creationId xmlns:a16="http://schemas.microsoft.com/office/drawing/2014/main" id="{5A8A3491-5706-6F61-C1D2-9696DE2C6990}"/>
              </a:ext>
            </a:extLst>
          </p:cNvPr>
          <p:cNvPicPr>
            <a:picLocks noChangeAspect="1"/>
          </p:cNvPicPr>
          <p:nvPr/>
        </p:nvPicPr>
        <p:blipFill>
          <a:blip r:embed="rId2"/>
          <a:stretch>
            <a:fillRect/>
          </a:stretch>
        </p:blipFill>
        <p:spPr>
          <a:xfrm>
            <a:off x="750202" y="2026873"/>
            <a:ext cx="2708287" cy="4114800"/>
          </a:xfrm>
          <a:prstGeom prst="rect">
            <a:avLst/>
          </a:prstGeom>
        </p:spPr>
      </p:pic>
      <p:pic>
        <p:nvPicPr>
          <p:cNvPr id="3" name="Picture 2" descr="A person taking a selfie&#10;&#10;Description automatically generated">
            <a:extLst>
              <a:ext uri="{FF2B5EF4-FFF2-40B4-BE49-F238E27FC236}">
                <a16:creationId xmlns:a16="http://schemas.microsoft.com/office/drawing/2014/main" id="{BCD42071-A68C-1F70-F9D6-24BC9CE3E509}"/>
              </a:ext>
            </a:extLst>
          </p:cNvPr>
          <p:cNvPicPr>
            <a:picLocks noChangeAspect="1"/>
          </p:cNvPicPr>
          <p:nvPr/>
        </p:nvPicPr>
        <p:blipFill>
          <a:blip r:embed="rId3"/>
          <a:stretch>
            <a:fillRect/>
          </a:stretch>
        </p:blipFill>
        <p:spPr>
          <a:xfrm>
            <a:off x="3707720" y="2026873"/>
            <a:ext cx="2445646" cy="4114800"/>
          </a:xfrm>
          <a:prstGeom prst="rect">
            <a:avLst/>
          </a:prstGeom>
        </p:spPr>
      </p:pic>
      <p:pic>
        <p:nvPicPr>
          <p:cNvPr id="4" name="Picture 3" descr="A person taking a selfie&#10;&#10;Description automatically generated">
            <a:extLst>
              <a:ext uri="{FF2B5EF4-FFF2-40B4-BE49-F238E27FC236}">
                <a16:creationId xmlns:a16="http://schemas.microsoft.com/office/drawing/2014/main" id="{147EF836-055F-4329-9972-104DC9889415}"/>
              </a:ext>
            </a:extLst>
          </p:cNvPr>
          <p:cNvPicPr>
            <a:picLocks noChangeAspect="1"/>
          </p:cNvPicPr>
          <p:nvPr/>
        </p:nvPicPr>
        <p:blipFill>
          <a:blip r:embed="rId4"/>
          <a:stretch>
            <a:fillRect/>
          </a:stretch>
        </p:blipFill>
        <p:spPr>
          <a:xfrm>
            <a:off x="6436021" y="2026873"/>
            <a:ext cx="2598508" cy="4114800"/>
          </a:xfrm>
          <a:prstGeom prst="rect">
            <a:avLst/>
          </a:prstGeom>
        </p:spPr>
      </p:pic>
      <p:pic>
        <p:nvPicPr>
          <p:cNvPr id="5" name="Picture 4" descr="A screenshot of a person&#10;&#10;Description automatically generated">
            <a:extLst>
              <a:ext uri="{FF2B5EF4-FFF2-40B4-BE49-F238E27FC236}">
                <a16:creationId xmlns:a16="http://schemas.microsoft.com/office/drawing/2014/main" id="{00D82212-D9F2-580B-1F28-1B4CCDAF93A2}"/>
              </a:ext>
            </a:extLst>
          </p:cNvPr>
          <p:cNvPicPr>
            <a:picLocks noChangeAspect="1"/>
          </p:cNvPicPr>
          <p:nvPr/>
        </p:nvPicPr>
        <p:blipFill>
          <a:blip r:embed="rId5"/>
          <a:stretch>
            <a:fillRect/>
          </a:stretch>
        </p:blipFill>
        <p:spPr>
          <a:xfrm>
            <a:off x="9363396" y="2026873"/>
            <a:ext cx="2542032" cy="411480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video call&#10;&#10;Description automatically generated">
            <a:extLst>
              <a:ext uri="{FF2B5EF4-FFF2-40B4-BE49-F238E27FC236}">
                <a16:creationId xmlns:a16="http://schemas.microsoft.com/office/drawing/2014/main" id="{7AEDC1EC-0FD3-E62E-6D5D-ED2B9CD010C1}"/>
              </a:ext>
            </a:extLst>
          </p:cNvPr>
          <p:cNvPicPr>
            <a:picLocks noChangeAspect="1"/>
          </p:cNvPicPr>
          <p:nvPr/>
        </p:nvPicPr>
        <p:blipFill>
          <a:blip r:embed="rId2"/>
          <a:stretch>
            <a:fillRect/>
          </a:stretch>
        </p:blipFill>
        <p:spPr>
          <a:xfrm>
            <a:off x="1649362" y="1008262"/>
            <a:ext cx="9064976" cy="5532009"/>
          </a:xfrm>
          <a:prstGeom prst="rect">
            <a:avLst/>
          </a:prstGeom>
        </p:spPr>
      </p:pic>
      <p:sp>
        <p:nvSpPr>
          <p:cNvPr id="7" name="TextBox 6">
            <a:extLst>
              <a:ext uri="{FF2B5EF4-FFF2-40B4-BE49-F238E27FC236}">
                <a16:creationId xmlns:a16="http://schemas.microsoft.com/office/drawing/2014/main" id="{1553889F-4E69-7040-71B2-097581FEB5C9}"/>
              </a:ext>
            </a:extLst>
          </p:cNvPr>
          <p:cNvSpPr txBox="1"/>
          <p:nvPr/>
        </p:nvSpPr>
        <p:spPr>
          <a:xfrm>
            <a:off x="1649362" y="122383"/>
            <a:ext cx="661804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latin typeface="+mj-lt"/>
              </a:rPr>
              <a:t>User Attendance Board</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7710" y="455363"/>
            <a:ext cx="6757562" cy="954338"/>
          </a:xfrm>
        </p:spPr>
        <p:txBody>
          <a:bodyPr/>
          <a:lstStyle/>
          <a:p>
            <a:r>
              <a:rPr lang="en-US">
                <a:solidFill>
                  <a:schemeClr val="tx1"/>
                </a:solidFill>
              </a:rPr>
              <a:t>API for login and signup</a:t>
            </a:r>
          </a:p>
        </p:txBody>
      </p:sp>
      <p:pic>
        <p:nvPicPr>
          <p:cNvPr id="5" name="Content Placeholder 4" descr="A screenshot of a computer program&#10;&#10;Description automatically generated"/>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87710" y="1612900"/>
            <a:ext cx="5016256" cy="4927600"/>
          </a:xfrm>
        </p:spPr>
      </p:pic>
      <p:pic>
        <p:nvPicPr>
          <p:cNvPr id="4" name="Picture 3" descr="A screenshot of a computer&#10;&#10;Description automatically generate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45272" y="710648"/>
            <a:ext cx="3632458" cy="592129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noGrp="1" noRot="1" noChangeAspect="1" noMove="1" noResize="1" noEditPoints="1" noAdjustHandles="1" noChangeArrowheads="1" noChangeShapeType="1" noTextEdit="1"/>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a:spLocks noGrp="1" noRot="1" noChangeAspect="1" noMove="1" noResize="1" noEditPoints="1" noAdjustHandles="1" noChangeArrowheads="1" noChangeShapeType="1" noTextEdit="1"/>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87710" y="455362"/>
            <a:ext cx="9486690" cy="1550419"/>
          </a:xfrm>
        </p:spPr>
        <p:txBody>
          <a:bodyPr>
            <a:normAutofit/>
          </a:bodyPr>
          <a:lstStyle/>
          <a:p>
            <a:r>
              <a:rPr lang="en-US" dirty="0"/>
              <a:t>Improvement from the Professor’s feedback</a:t>
            </a:r>
          </a:p>
        </p:txBody>
      </p:sp>
      <p:sp>
        <p:nvSpPr>
          <p:cNvPr id="8" name="Content Placeholder 2"/>
          <p:cNvSpPr>
            <a:spLocks noGrp="1"/>
          </p:cNvSpPr>
          <p:nvPr>
            <p:ph idx="1"/>
          </p:nvPr>
        </p:nvSpPr>
        <p:spPr>
          <a:xfrm>
            <a:off x="5937843" y="2160588"/>
            <a:ext cx="5136556" cy="3925887"/>
          </a:xfrm>
        </p:spPr>
        <p:txBody>
          <a:bodyPr>
            <a:normAutofit/>
          </a:bodyPr>
          <a:lstStyle/>
          <a:p>
            <a:r>
              <a:rPr lang="en-US"/>
              <a:t>We incorporated the professor’s feedback and made improvements to the presentation. ​</a:t>
            </a:r>
          </a:p>
          <a:p>
            <a:r>
              <a:rPr lang="en-US"/>
              <a:t>Metrics​</a:t>
            </a:r>
          </a:p>
          <a:p>
            <a:r>
              <a:rPr lang="en-US"/>
              <a:t>Product backlog and acceptance criteria</a:t>
            </a:r>
          </a:p>
          <a:p>
            <a:r>
              <a:rPr lang="en-US"/>
              <a:t>Test Cases</a:t>
            </a:r>
          </a:p>
          <a:p>
            <a:pPr marL="0" indent="0">
              <a:buNone/>
            </a:pPr>
            <a:endParaRPr lang="en-US"/>
          </a:p>
        </p:txBody>
      </p:sp>
      <p:pic>
        <p:nvPicPr>
          <p:cNvPr id="7" name="Graphic 6" descr="Bar chart"/>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34387" y="2238233"/>
            <a:ext cx="3616657" cy="3616657"/>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2110" y="585816"/>
            <a:ext cx="5655290" cy="798484"/>
          </a:xfrm>
        </p:spPr>
        <p:txBody>
          <a:bodyPr vert="horz" lIns="91440" tIns="45720" rIns="91440" bIns="45720" rtlCol="0" anchor="t">
            <a:normAutofit/>
          </a:bodyPr>
          <a:lstStyle/>
          <a:p>
            <a:r>
              <a:rPr lang="en-US" sz="4000" err="1"/>
              <a:t>getService</a:t>
            </a:r>
            <a:r>
              <a:rPr lang="en-US" sz="4000"/>
              <a:t> </a:t>
            </a:r>
            <a:r>
              <a:rPr lang="en-US" sz="4000" kern="1200" err="1">
                <a:solidFill>
                  <a:schemeClr val="tx1"/>
                </a:solidFill>
                <a:latin typeface="+mj-lt"/>
                <a:ea typeface="+mj-ea"/>
                <a:cs typeface="+mj-cs"/>
              </a:rPr>
              <a:t>Api’s</a:t>
            </a:r>
            <a:endParaRPr lang="en-US" sz="4000" kern="1200">
              <a:solidFill>
                <a:schemeClr val="tx1"/>
              </a:solidFill>
              <a:latin typeface="+mj-lt"/>
              <a:ea typeface="+mj-ea"/>
              <a:cs typeface="+mj-cs"/>
            </a:endParaRPr>
          </a:p>
        </p:txBody>
      </p:sp>
      <p:pic>
        <p:nvPicPr>
          <p:cNvPr id="5" name="Picture 4"/>
          <p:cNvPicPr>
            <a:picLocks noChangeAspect="1"/>
          </p:cNvPicPr>
          <p:nvPr/>
        </p:nvPicPr>
        <p:blipFill rotWithShape="1">
          <a:blip r:embed="rId2"/>
          <a:srcRect r="31524" b="-1"/>
          <a:stretch>
            <a:fillRect/>
          </a:stretch>
        </p:blipFill>
        <p:spPr>
          <a:xfrm>
            <a:off x="1601399" y="1599118"/>
            <a:ext cx="5536001" cy="4871011"/>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358900" y="1430025"/>
            <a:ext cx="3866052" cy="5211906"/>
          </a:xfrm>
          <a:prstGeom prst="rect">
            <a:avLst/>
          </a:prstGeom>
        </p:spPr>
      </p:pic>
      <p:pic>
        <p:nvPicPr>
          <p:cNvPr id="5" name="Picture 4"/>
          <p:cNvPicPr>
            <a:picLocks noChangeAspect="1"/>
          </p:cNvPicPr>
          <p:nvPr/>
        </p:nvPicPr>
        <p:blipFill>
          <a:blip r:embed="rId3"/>
          <a:stretch>
            <a:fillRect/>
          </a:stretch>
        </p:blipFill>
        <p:spPr>
          <a:xfrm>
            <a:off x="5541337" y="1430025"/>
            <a:ext cx="6375422" cy="5211906"/>
          </a:xfrm>
          <a:prstGeom prst="rect">
            <a:avLst/>
          </a:prstGeom>
        </p:spPr>
      </p:pic>
      <p:sp>
        <p:nvSpPr>
          <p:cNvPr id="8" name="Title 1"/>
          <p:cNvSpPr>
            <a:spLocks noGrp="1"/>
          </p:cNvSpPr>
          <p:nvPr>
            <p:ph type="title"/>
          </p:nvPr>
        </p:nvSpPr>
        <p:spPr>
          <a:xfrm>
            <a:off x="1427361" y="494007"/>
            <a:ext cx="2469624" cy="796487"/>
          </a:xfrm>
        </p:spPr>
        <p:txBody>
          <a:bodyPr vert="horz" lIns="91440" tIns="45720" rIns="91440" bIns="45720" rtlCol="0" anchor="ctr">
            <a:normAutofit/>
          </a:bodyPr>
          <a:lstStyle/>
          <a:p>
            <a:r>
              <a:rPr lang="en-US" sz="3700" err="1"/>
              <a:t>Api’s</a:t>
            </a:r>
            <a:endParaRPr lang="en-US" sz="37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7361" y="494007"/>
            <a:ext cx="2469624" cy="796487"/>
          </a:xfrm>
        </p:spPr>
        <p:txBody>
          <a:bodyPr vert="horz" lIns="91440" tIns="45720" rIns="91440" bIns="45720" rtlCol="0" anchor="ctr">
            <a:normAutofit/>
          </a:bodyPr>
          <a:lstStyle/>
          <a:p>
            <a:r>
              <a:rPr lang="en-US" sz="3700" err="1"/>
              <a:t>Api’s</a:t>
            </a:r>
            <a:endParaRPr lang="en-US" sz="3700"/>
          </a:p>
        </p:txBody>
      </p:sp>
      <p:pic>
        <p:nvPicPr>
          <p:cNvPr id="5" name="Picture 4"/>
          <p:cNvPicPr>
            <a:picLocks noChangeAspect="1"/>
          </p:cNvPicPr>
          <p:nvPr/>
        </p:nvPicPr>
        <p:blipFill>
          <a:blip r:embed="rId2"/>
          <a:stretch>
            <a:fillRect/>
          </a:stretch>
        </p:blipFill>
        <p:spPr>
          <a:xfrm>
            <a:off x="1427361" y="1379225"/>
            <a:ext cx="3297039" cy="5211906"/>
          </a:xfrm>
          <a:prstGeom prst="rect">
            <a:avLst/>
          </a:prstGeom>
        </p:spPr>
      </p:pic>
      <p:pic>
        <p:nvPicPr>
          <p:cNvPr id="7" name="Picture 6"/>
          <p:cNvPicPr>
            <a:picLocks noChangeAspect="1"/>
          </p:cNvPicPr>
          <p:nvPr/>
        </p:nvPicPr>
        <p:blipFill>
          <a:blip r:embed="rId3"/>
          <a:stretch>
            <a:fillRect/>
          </a:stretch>
        </p:blipFill>
        <p:spPr>
          <a:xfrm>
            <a:off x="4858869" y="1465503"/>
            <a:ext cx="7199077" cy="251967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artisticTexturizer/>
                    </a14:imgEffect>
                  </a14:imgLayer>
                </a14:imgProps>
              </a:ext>
            </a:extLst>
          </a:blip>
          <a:srcRect t="3270" r="9090" b="15701"/>
          <a:stretch>
            <a:fillRect/>
          </a:stretch>
        </p:blipFill>
        <p:spPr>
          <a:xfrm>
            <a:off x="5969000" y="10"/>
            <a:ext cx="6223000" cy="6857990"/>
          </a:xfrm>
          <a:prstGeom prst="rect">
            <a:avLst/>
          </a:prstGeom>
        </p:spPr>
      </p:pic>
      <p:sp>
        <p:nvSpPr>
          <p:cNvPr id="6" name="TextBox 5"/>
          <p:cNvSpPr txBox="1"/>
          <p:nvPr/>
        </p:nvSpPr>
        <p:spPr>
          <a:xfrm>
            <a:off x="1231900" y="620649"/>
            <a:ext cx="2564638" cy="624078"/>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2800" cap="all">
                <a:latin typeface="+mj-lt"/>
                <a:ea typeface="+mj-ea"/>
                <a:cs typeface="+mj-cs"/>
              </a:rPr>
              <a:t>WIKI PAGE</a:t>
            </a:r>
          </a:p>
        </p:txBody>
      </p:sp>
      <p:sp>
        <p:nvSpPr>
          <p:cNvPr id="4" name="TextBox 3">
            <a:hlinkClick r:id="rId4"/>
          </p:cNvPr>
          <p:cNvSpPr txBox="1"/>
          <p:nvPr/>
        </p:nvSpPr>
        <p:spPr>
          <a:xfrm>
            <a:off x="1148307" y="1879854"/>
            <a:ext cx="5296461" cy="431546"/>
          </a:xfrm>
          <a:prstGeom prst="rect">
            <a:avLst/>
          </a:prstGeom>
        </p:spPr>
        <p:txBody>
          <a:bodyPr vert="horz" lIns="91440" tIns="45720" rIns="91440" bIns="45720" rtlCol="0" anchor="t">
            <a:normAutofit/>
          </a:bodyPr>
          <a:lstStyle/>
          <a:p>
            <a:pPr indent="-228600" defTabSz="914400">
              <a:lnSpc>
                <a:spcPct val="90000"/>
              </a:lnSpc>
              <a:spcAft>
                <a:spcPts val="600"/>
              </a:spcAft>
              <a:buFont typeface="Arial" panose="020B0604020202020204" pitchFamily="34" charset="0"/>
              <a:buChar char="•"/>
            </a:pPr>
            <a:r>
              <a:rPr lang="en-US" sz="1700">
                <a:solidFill>
                  <a:schemeClr val="bg1"/>
                </a:solidFill>
                <a:hlinkClick r:id="rId4"/>
              </a:rPr>
              <a:t>https://github.com/htmw/SimplyOnline/wiki</a:t>
            </a:r>
            <a:r>
              <a:rPr lang="en-US" sz="1700">
                <a:solidFill>
                  <a:schemeClr val="bg1"/>
                </a:solidFill>
              </a:rPr>
              <a:t>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096000" y="3355522"/>
            <a:ext cx="6373583" cy="1184552"/>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2800" b="1" cap="all" dirty="0">
                <a:latin typeface="+mj-lt"/>
                <a:ea typeface="+mj-ea"/>
                <a:cs typeface="+mj-cs"/>
                <a:hlinkClick r:id="rId2"/>
              </a:rPr>
              <a:t>https://youtu.be/BixxAq3mtzI</a:t>
            </a:r>
            <a:endParaRPr lang="en-US" sz="2800" b="1" cap="all" dirty="0">
              <a:latin typeface="+mj-lt"/>
              <a:ea typeface="+mj-ea"/>
              <a:cs typeface="+mj-cs"/>
            </a:endParaRPr>
          </a:p>
        </p:txBody>
      </p:sp>
      <p:pic>
        <p:nvPicPr>
          <p:cNvPr id="3" name="Picture 2"/>
          <p:cNvPicPr>
            <a:picLocks noChangeAspect="1"/>
          </p:cNvPicPr>
          <p:nvPr/>
        </p:nvPicPr>
        <p:blipFill rotWithShape="1">
          <a:blip r:embed="rId3">
            <a:extLst>
              <a:ext uri="{BEBA8EAE-BF5A-486C-A8C5-ECC9F3942E4B}">
                <a14:imgProps xmlns:a14="http://schemas.microsoft.com/office/drawing/2010/main">
                  <a14:imgLayer r:embed="rId4">
                    <a14:imgEffect>
                      <a14:artisticTexturizer/>
                    </a14:imgEffect>
                  </a14:imgLayer>
                </a14:imgProps>
              </a:ext>
            </a:extLst>
          </a:blip>
          <a:srcRect l="7931" r="12913" b="-1"/>
          <a:stretch>
            <a:fillRect/>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54450" y="965200"/>
            <a:ext cx="7372350" cy="3404680"/>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6000" cap="all">
                <a:latin typeface="+mj-lt"/>
                <a:ea typeface="+mj-ea"/>
                <a:cs typeface="+mj-cs"/>
              </a:rPr>
              <a:t>Thank You</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55" name="Rectangle 2054"/>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38700" y="455362"/>
            <a:ext cx="6881728" cy="789238"/>
          </a:xfrm>
        </p:spPr>
        <p:txBody>
          <a:bodyPr vert="horz" lIns="91440" tIns="45720" rIns="91440" bIns="45720" rtlCol="0" anchor="t">
            <a:normAutofit/>
          </a:bodyPr>
          <a:lstStyle/>
          <a:p>
            <a:r>
              <a:rPr lang="en-US" b="1" kern="1200">
                <a:solidFill>
                  <a:schemeClr val="tx1"/>
                </a:solidFill>
                <a:latin typeface="+mj-lt"/>
                <a:ea typeface="+mj-ea"/>
                <a:cs typeface="+mj-cs"/>
              </a:rPr>
              <a:t>Persona</a:t>
            </a:r>
          </a:p>
        </p:txBody>
      </p:sp>
      <p:pic>
        <p:nvPicPr>
          <p:cNvPr id="205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9730" r="13981" b="1"/>
          <a:stretch>
            <a:fillRect/>
          </a:stretch>
        </p:blipFill>
        <p:spPr bwMode="auto">
          <a:xfrm>
            <a:off x="20" y="10"/>
            <a:ext cx="4651228"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7" name="Rectangle 2056"/>
          <p:cNvSpPr>
            <a:spLocks noGrp="1" noRot="1" noChangeAspect="1" noMove="1" noResize="1" noEditPoints="1" noAdjustHandles="1" noChangeArrowheads="1" noChangeShapeType="1" noTextEdit="1"/>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p:cNvSpPr>
            <a:spLocks noGrp="1" noRot="1" noChangeAspect="1" noMove="1" noResize="1" noEditPoints="1" noAdjustHandles="1" noChangeArrowheads="1" noChangeShapeType="1" noTextEdit="1"/>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838700" y="1244600"/>
            <a:ext cx="7170390" cy="5359400"/>
          </a:xfrm>
          <a:prstGeom prst="rect">
            <a:avLst/>
          </a:prstGeom>
        </p:spPr>
        <p:txBody>
          <a:bodyPr vert="horz" lIns="91440" tIns="45720" rIns="91440" bIns="45720" rtlCol="0">
            <a:normAutofit/>
          </a:bodyPr>
          <a:lstStyle/>
          <a:p>
            <a:pPr>
              <a:spcAft>
                <a:spcPts val="600"/>
              </a:spcAft>
              <a:buClr>
                <a:schemeClr val="accent1"/>
              </a:buClr>
            </a:pPr>
            <a:r>
              <a:rPr lang="en-US" sz="1400"/>
              <a:t>Name: Professor James​​</a:t>
            </a:r>
          </a:p>
          <a:p>
            <a:pPr>
              <a:spcAft>
                <a:spcPts val="600"/>
              </a:spcAft>
              <a:buClr>
                <a:schemeClr val="accent1"/>
              </a:buClr>
            </a:pPr>
            <a:r>
              <a:rPr lang="en-US" sz="1400"/>
              <a:t>Age: 45​​</a:t>
            </a:r>
          </a:p>
          <a:p>
            <a:pPr>
              <a:spcAft>
                <a:spcPts val="600"/>
              </a:spcAft>
              <a:buClr>
                <a:schemeClr val="accent1"/>
              </a:buClr>
            </a:pPr>
            <a:r>
              <a:rPr lang="en-US" sz="1400"/>
              <a:t>Occupation: University Professor​​</a:t>
            </a:r>
          </a:p>
          <a:p>
            <a:pPr>
              <a:spcAft>
                <a:spcPts val="600"/>
              </a:spcAft>
              <a:buClr>
                <a:schemeClr val="accent1"/>
              </a:buClr>
            </a:pPr>
            <a:endParaRPr lang="en-US" sz="1400"/>
          </a:p>
          <a:p>
            <a:pPr>
              <a:spcAft>
                <a:spcPts val="600"/>
              </a:spcAft>
              <a:buClr>
                <a:schemeClr val="accent1"/>
              </a:buClr>
            </a:pPr>
            <a:r>
              <a:rPr lang="en-US" sz="1400"/>
              <a:t>Profile:​</a:t>
            </a:r>
          </a:p>
          <a:p>
            <a:pPr>
              <a:spcAft>
                <a:spcPts val="600"/>
              </a:spcAft>
              <a:buClr>
                <a:schemeClr val="accent1"/>
              </a:buClr>
            </a:pPr>
            <a:r>
              <a:rPr lang="en-US" sz="1400"/>
              <a:t>James is a tenured professor in the Computer Science department at a large university. </a:t>
            </a:r>
          </a:p>
          <a:p>
            <a:pPr>
              <a:spcAft>
                <a:spcPts val="600"/>
              </a:spcAft>
              <a:buClr>
                <a:schemeClr val="accent1"/>
              </a:buClr>
            </a:pPr>
            <a:r>
              <a:rPr lang="en-US" sz="1400"/>
              <a:t>He teaches both undergraduate and graduate-level courses and conducts research in his field. </a:t>
            </a:r>
          </a:p>
          <a:p>
            <a:pPr>
              <a:spcAft>
                <a:spcPts val="600"/>
              </a:spcAft>
              <a:buClr>
                <a:schemeClr val="accent1"/>
              </a:buClr>
            </a:pPr>
            <a:r>
              <a:rPr lang="en-US" sz="1400"/>
              <a:t>Due to the COVID-19 pandemic, his classes have been moved online, and he uses various platforms to deliver lectures, holds office hours, and communicate with his students. </a:t>
            </a:r>
          </a:p>
          <a:p>
            <a:pPr>
              <a:spcAft>
                <a:spcPts val="600"/>
              </a:spcAft>
              <a:buClr>
                <a:schemeClr val="accent1"/>
              </a:buClr>
            </a:pPr>
            <a:r>
              <a:rPr lang="en-US" sz="1400"/>
              <a:t>He lives with his spouse and two children, who are also attending school virtually.</a:t>
            </a:r>
          </a:p>
          <a:p>
            <a:pPr>
              <a:spcAft>
                <a:spcPts val="600"/>
              </a:spcAft>
              <a:buClr>
                <a:schemeClr val="accent1"/>
              </a:buClr>
            </a:pPr>
            <a:endParaRPr lang="en-US" sz="1400"/>
          </a:p>
          <a:p>
            <a:pPr>
              <a:spcAft>
                <a:spcPts val="600"/>
              </a:spcAft>
              <a:buClr>
                <a:schemeClr val="accent1"/>
              </a:buClr>
            </a:pPr>
            <a:r>
              <a:rPr lang="en-US" sz="1400"/>
              <a:t>Goals and Motivations:​</a:t>
            </a:r>
          </a:p>
          <a:p>
            <a:pPr>
              <a:spcAft>
                <a:spcPts val="600"/>
              </a:spcAft>
              <a:buClr>
                <a:schemeClr val="accent1"/>
              </a:buClr>
            </a:pPr>
            <a:r>
              <a:rPr lang="en-US" sz="1400"/>
              <a:t>Deliver high-quality lectures and course material to his students​</a:t>
            </a:r>
            <a:br>
              <a:rPr lang="en-US" sz="1400"/>
            </a:br>
            <a:r>
              <a:rPr lang="en-US" sz="1400"/>
              <a:t>Engage his students and create a dynamic and interactive virtual classroom environment.​</a:t>
            </a:r>
          </a:p>
          <a:p>
            <a:pPr>
              <a:spcAft>
                <a:spcPts val="600"/>
              </a:spcAft>
              <a:buClr>
                <a:schemeClr val="accent1"/>
              </a:buClr>
            </a:pPr>
            <a:r>
              <a:rPr lang="en-US" sz="1400"/>
              <a:t>Ensure that his students are keeping up with the coursework and meeting their learning objectives.​</a:t>
            </a:r>
          </a:p>
          <a:p>
            <a:pPr>
              <a:spcAft>
                <a:spcPts val="600"/>
              </a:spcAft>
              <a:buClr>
                <a:schemeClr val="accent1"/>
              </a:buClr>
            </a:pPr>
            <a:r>
              <a:rPr lang="en-US" sz="1400"/>
              <a:t>Provide effective feedback and support to his students.</a:t>
            </a:r>
          </a:p>
          <a:p>
            <a:pPr indent="-228600">
              <a:spcAft>
                <a:spcPts val="600"/>
              </a:spcAft>
              <a:buClr>
                <a:schemeClr val="accent1"/>
              </a:buClr>
              <a:buFont typeface="Arial" panose="020B0604020202020204" pitchFamily="34" charset="0"/>
              <a:buChar char="•"/>
            </a:pPr>
            <a:endParaRPr lang="en-US" sz="11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79" name="Rectangle 3078"/>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27362" y="455362"/>
            <a:ext cx="6881728" cy="1550419"/>
          </a:xfrm>
        </p:spPr>
        <p:txBody>
          <a:bodyPr vert="horz" lIns="91440" tIns="45720" rIns="91440" bIns="45720" rtlCol="0" anchor="t">
            <a:normAutofit/>
          </a:bodyPr>
          <a:lstStyle/>
          <a:p>
            <a:r>
              <a:rPr lang="en-US" b="1" kern="1200" dirty="0">
                <a:solidFill>
                  <a:schemeClr val="tx1"/>
                </a:solidFill>
                <a:latin typeface="+mj-lt"/>
                <a:ea typeface="+mj-ea"/>
                <a:cs typeface="+mj-cs"/>
              </a:rPr>
              <a:t>Persona</a:t>
            </a:r>
          </a:p>
        </p:txBody>
      </p:sp>
      <p:pic>
        <p:nvPicPr>
          <p:cNvPr id="3074"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7207" r="10256"/>
          <a:stretch>
            <a:fillRect/>
          </a:stretch>
        </p:blipFill>
        <p:spPr bwMode="auto">
          <a:xfrm>
            <a:off x="20" y="10"/>
            <a:ext cx="4651228"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1" name="Rectangle 3080"/>
          <p:cNvSpPr>
            <a:spLocks noGrp="1" noRot="1" noChangeAspect="1" noMove="1" noResize="1" noEditPoints="1" noAdjustHandles="1" noChangeArrowheads="1" noChangeShapeType="1" noTextEdit="1"/>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ectangle 3082"/>
          <p:cNvSpPr>
            <a:spLocks noGrp="1" noRot="1" noChangeAspect="1" noMove="1" noResize="1" noEditPoints="1" noAdjustHandles="1" noChangeArrowheads="1" noChangeShapeType="1" noTextEdit="1"/>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749800" y="1320800"/>
            <a:ext cx="7259290" cy="5081838"/>
          </a:xfrm>
          <a:prstGeom prst="rect">
            <a:avLst/>
          </a:prstGeom>
        </p:spPr>
        <p:txBody>
          <a:bodyPr vert="horz" lIns="91440" tIns="45720" rIns="91440" bIns="45720" rtlCol="0">
            <a:normAutofit/>
          </a:bodyPr>
          <a:lstStyle/>
          <a:p>
            <a:pPr>
              <a:spcAft>
                <a:spcPts val="600"/>
              </a:spcAft>
              <a:buClr>
                <a:schemeClr val="accent1"/>
              </a:buClr>
            </a:pPr>
            <a:r>
              <a:rPr lang="en-US" sz="1400"/>
              <a:t>Name: Sarah​</a:t>
            </a:r>
          </a:p>
          <a:p>
            <a:pPr>
              <a:spcAft>
                <a:spcPts val="600"/>
              </a:spcAft>
              <a:buClr>
                <a:schemeClr val="accent1"/>
              </a:buClr>
            </a:pPr>
            <a:r>
              <a:rPr lang="en-US" sz="1400"/>
              <a:t>Age: 24​</a:t>
            </a:r>
          </a:p>
          <a:p>
            <a:pPr>
              <a:spcAft>
                <a:spcPts val="600"/>
              </a:spcAft>
              <a:buClr>
                <a:schemeClr val="accent1"/>
              </a:buClr>
            </a:pPr>
            <a:r>
              <a:rPr lang="en-US" sz="1400"/>
              <a:t>Occupation: College student</a:t>
            </a:r>
          </a:p>
          <a:p>
            <a:pPr>
              <a:spcAft>
                <a:spcPts val="600"/>
              </a:spcAft>
              <a:buClr>
                <a:schemeClr val="accent1"/>
              </a:buClr>
            </a:pPr>
            <a:endParaRPr lang="en-US" sz="1400"/>
          </a:p>
          <a:p>
            <a:pPr>
              <a:spcAft>
                <a:spcPts val="600"/>
              </a:spcAft>
              <a:buClr>
                <a:schemeClr val="accent1"/>
              </a:buClr>
            </a:pPr>
            <a:r>
              <a:rPr lang="en-US" sz="1400"/>
              <a:t>Profile:​</a:t>
            </a:r>
          </a:p>
          <a:p>
            <a:pPr>
              <a:spcAft>
                <a:spcPts val="600"/>
              </a:spcAft>
              <a:buClr>
                <a:schemeClr val="accent1"/>
              </a:buClr>
            </a:pPr>
            <a:r>
              <a:rPr lang="en-US" sz="1400"/>
              <a:t>Sarah is a full-time student pursuing a degree in psychology. Due to the COVID-19 pandemic, her classes have been moved online, and she uses Zoom to attend lectures, participate in group discussions, and communicate with her professors and classmates. ​</a:t>
            </a:r>
          </a:p>
          <a:p>
            <a:pPr>
              <a:spcAft>
                <a:spcPts val="600"/>
              </a:spcAft>
              <a:buClr>
                <a:schemeClr val="accent1"/>
              </a:buClr>
            </a:pPr>
            <a:r>
              <a:rPr lang="en-US" sz="1400"/>
              <a:t>She lives in a small apartment with roommates and shares a room with one of them. ​</a:t>
            </a:r>
          </a:p>
          <a:p>
            <a:pPr>
              <a:spcAft>
                <a:spcPts val="600"/>
              </a:spcAft>
              <a:buClr>
                <a:schemeClr val="accent1"/>
              </a:buClr>
            </a:pPr>
            <a:r>
              <a:rPr lang="en-US" sz="1400"/>
              <a:t>She has a busy schedule and often has to balance her coursework with a part-time job and other responsibilities.</a:t>
            </a:r>
          </a:p>
          <a:p>
            <a:pPr>
              <a:spcAft>
                <a:spcPts val="600"/>
              </a:spcAft>
              <a:buClr>
                <a:schemeClr val="accent1"/>
              </a:buClr>
            </a:pPr>
            <a:endParaRPr lang="en-US" sz="1400"/>
          </a:p>
          <a:p>
            <a:pPr>
              <a:spcAft>
                <a:spcPts val="600"/>
              </a:spcAft>
              <a:buClr>
                <a:schemeClr val="accent1"/>
              </a:buClr>
            </a:pPr>
            <a:r>
              <a:rPr lang="en-US" sz="1400"/>
              <a:t>Goals and Motivations:​</a:t>
            </a:r>
          </a:p>
          <a:p>
            <a:pPr>
              <a:spcAft>
                <a:spcPts val="600"/>
              </a:spcAft>
              <a:buClr>
                <a:schemeClr val="accent1"/>
              </a:buClr>
            </a:pPr>
            <a:r>
              <a:rPr lang="en-US" sz="1400"/>
              <a:t>Attend all her classes and be an active participant in class discussions​</a:t>
            </a:r>
            <a:br>
              <a:rPr lang="en-US" sz="1400"/>
            </a:br>
            <a:r>
              <a:rPr lang="en-US" sz="1400"/>
              <a:t>Stay organized and manage her time effectively to meet assignment deadlines.​</a:t>
            </a:r>
          </a:p>
          <a:p>
            <a:pPr>
              <a:spcAft>
                <a:spcPts val="600"/>
              </a:spcAft>
              <a:buClr>
                <a:schemeClr val="accent1"/>
              </a:buClr>
            </a:pPr>
            <a:r>
              <a:rPr lang="en-US" sz="1400"/>
              <a:t>Have a reliable and user-friendly platform for attending virtual classes. Connect with her professors and classmates, and build a community within her course</a:t>
            </a:r>
          </a:p>
          <a:p>
            <a:pPr indent="-228600">
              <a:spcAft>
                <a:spcPts val="600"/>
              </a:spcAft>
              <a:buClr>
                <a:schemeClr val="accent1"/>
              </a:buClr>
              <a:buFont typeface="Arial" panose="020B0604020202020204" pitchFamily="34" charset="0"/>
              <a:buChar char="•"/>
            </a:pPr>
            <a:endParaRPr lang="en-US" sz="11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112" name="Rectangle 4111"/>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27362" y="455362"/>
            <a:ext cx="6881728" cy="1550419"/>
          </a:xfrm>
        </p:spPr>
        <p:txBody>
          <a:bodyPr vert="horz" lIns="91440" tIns="45720" rIns="91440" bIns="45720" rtlCol="0" anchor="t">
            <a:normAutofit/>
          </a:bodyPr>
          <a:lstStyle/>
          <a:p>
            <a:r>
              <a:rPr lang="en-US" b="1" kern="1200">
                <a:solidFill>
                  <a:schemeClr val="tx1"/>
                </a:solidFill>
                <a:latin typeface="+mj-lt"/>
                <a:ea typeface="+mj-ea"/>
                <a:cs typeface="+mj-cs"/>
              </a:rPr>
              <a:t>Persona</a:t>
            </a:r>
          </a:p>
        </p:txBody>
      </p:sp>
      <p:pic>
        <p:nvPicPr>
          <p:cNvPr id="4098" name="Picture 2" descr="A person holding a phone&#10;&#10;Description automatically generated with low confidence"/>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1" b="1950"/>
          <a:stretch>
            <a:fillRect/>
          </a:stretch>
        </p:blipFill>
        <p:spPr bwMode="auto">
          <a:xfrm>
            <a:off x="20" y="10"/>
            <a:ext cx="4651228" cy="6857990"/>
          </a:xfrm>
          <a:prstGeom prst="rect">
            <a:avLst/>
          </a:prstGeom>
          <a:noFill/>
          <a:extLst>
            <a:ext uri="{909E8E84-426E-40DD-AFC4-6F175D3DCCD1}">
              <a14:hiddenFill xmlns:a14="http://schemas.microsoft.com/office/drawing/2010/main">
                <a:solidFill>
                  <a:srgbClr val="FFFFFF"/>
                </a:solidFill>
              </a14:hiddenFill>
            </a:ext>
          </a:extLst>
        </p:spPr>
      </p:pic>
      <p:sp>
        <p:nvSpPr>
          <p:cNvPr id="4114" name="Rectangle 4113"/>
          <p:cNvSpPr>
            <a:spLocks noGrp="1" noRot="1" noChangeAspect="1" noMove="1" noResize="1" noEditPoints="1" noAdjustHandles="1" noChangeArrowheads="1" noChangeShapeType="1" noTextEdit="1"/>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6" name="Rectangle 4115"/>
          <p:cNvSpPr>
            <a:spLocks noGrp="1" noRot="1" noChangeAspect="1" noMove="1" noResize="1" noEditPoints="1" noAdjustHandles="1" noChangeArrowheads="1" noChangeShapeType="1" noTextEdit="1"/>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749800" y="1257300"/>
            <a:ext cx="7259290" cy="5397500"/>
          </a:xfrm>
          <a:prstGeom prst="rect">
            <a:avLst/>
          </a:prstGeom>
        </p:spPr>
        <p:txBody>
          <a:bodyPr vert="horz" lIns="91440" tIns="45720" rIns="91440" bIns="45720" rtlCol="0">
            <a:normAutofit lnSpcReduction="10000"/>
          </a:bodyPr>
          <a:lstStyle/>
          <a:p>
            <a:pPr>
              <a:spcAft>
                <a:spcPts val="600"/>
              </a:spcAft>
              <a:buClr>
                <a:schemeClr val="accent1"/>
              </a:buClr>
            </a:pPr>
            <a:r>
              <a:rPr lang="en-US" sz="1400"/>
              <a:t>Name: Ishika​</a:t>
            </a:r>
          </a:p>
          <a:p>
            <a:pPr>
              <a:spcAft>
                <a:spcPts val="600"/>
              </a:spcAft>
              <a:buClr>
                <a:schemeClr val="accent1"/>
              </a:buClr>
            </a:pPr>
            <a:r>
              <a:rPr lang="en-US" sz="1400"/>
              <a:t>Age: 27​</a:t>
            </a:r>
          </a:p>
          <a:p>
            <a:pPr>
              <a:spcAft>
                <a:spcPts val="600"/>
              </a:spcAft>
              <a:buClr>
                <a:schemeClr val="accent1"/>
              </a:buClr>
            </a:pPr>
            <a:r>
              <a:rPr lang="en-US" sz="1400"/>
              <a:t>Occupation: Elementary school teacher</a:t>
            </a:r>
          </a:p>
          <a:p>
            <a:pPr>
              <a:spcAft>
                <a:spcPts val="600"/>
              </a:spcAft>
              <a:buClr>
                <a:schemeClr val="accent1"/>
              </a:buClr>
            </a:pPr>
            <a:endParaRPr lang="en-US" sz="1400"/>
          </a:p>
          <a:p>
            <a:pPr>
              <a:spcAft>
                <a:spcPts val="600"/>
              </a:spcAft>
              <a:buClr>
                <a:schemeClr val="accent1"/>
              </a:buClr>
            </a:pPr>
            <a:r>
              <a:rPr lang="en-US" sz="1400"/>
              <a:t>Profile: ​</a:t>
            </a:r>
          </a:p>
          <a:p>
            <a:pPr>
              <a:spcAft>
                <a:spcPts val="600"/>
              </a:spcAft>
              <a:buClr>
                <a:schemeClr val="accent1"/>
              </a:buClr>
            </a:pPr>
            <a:r>
              <a:rPr lang="en-US" sz="1400"/>
              <a:t>Ishika is a dedicated elementary school teacher who loves working with children. She has been teaching for three years and is always looking for ways to improve her classroom management and student engagement. </a:t>
            </a:r>
          </a:p>
          <a:p>
            <a:pPr>
              <a:spcAft>
                <a:spcPts val="600"/>
              </a:spcAft>
              <a:buClr>
                <a:schemeClr val="accent1"/>
              </a:buClr>
            </a:pPr>
            <a:r>
              <a:rPr lang="en-US" sz="1400"/>
              <a:t>Ishika is originally from India but moved to the US with her family when she was a child. She is fluent in English and Hindi and enjoys cooking traditional Indian dishes in her free time</a:t>
            </a:r>
          </a:p>
          <a:p>
            <a:pPr>
              <a:spcAft>
                <a:spcPts val="600"/>
              </a:spcAft>
              <a:buClr>
                <a:schemeClr val="accent1"/>
              </a:buClr>
            </a:pPr>
            <a:endParaRPr lang="en-US" sz="1400"/>
          </a:p>
          <a:p>
            <a:pPr>
              <a:spcAft>
                <a:spcPts val="600"/>
              </a:spcAft>
              <a:buClr>
                <a:schemeClr val="accent1"/>
              </a:buClr>
            </a:pPr>
            <a:r>
              <a:rPr lang="en-US" sz="1400"/>
              <a:t>Goals and Motivations:​</a:t>
            </a:r>
          </a:p>
          <a:p>
            <a:pPr>
              <a:spcAft>
                <a:spcPts val="600"/>
              </a:spcAft>
              <a:buClr>
                <a:schemeClr val="accent1"/>
              </a:buClr>
            </a:pPr>
            <a:r>
              <a:rPr lang="en-US" sz="1400"/>
              <a:t>Ishika is a dedicated elementary school teacher who loves working with children. She has been teaching for three years and is always looking for ways to improve her classroom management and student engagement. Ishika is originally from India but moved to the US with her family when she was a child. She is fluent in English and Hindi and enjoys cooking traditional Indian dishes in her free time​</a:t>
            </a:r>
          </a:p>
          <a:p>
            <a:pPr>
              <a:spcAft>
                <a:spcPts val="600"/>
              </a:spcAft>
              <a:buClr>
                <a:schemeClr val="accent1"/>
              </a:buClr>
            </a:pPr>
            <a:r>
              <a:rPr lang="en-US" sz="1400"/>
              <a:t>Ishika’s main goal is to create a safe and engaging learning environment for her students. She wants to be able to take attendance quickly and efficiently so she can spend more time teaching and less time on administrative tasks. Sarah is also motivated by the opportunity to track student attendance and identify patterns that might indicate a need for additional support.</a:t>
            </a:r>
          </a:p>
          <a:p>
            <a:pPr indent="-228600">
              <a:spcAft>
                <a:spcPts val="600"/>
              </a:spcAft>
              <a:buClr>
                <a:schemeClr val="accent1"/>
              </a:buClr>
              <a:buFont typeface="Arial" panose="020B0604020202020204" pitchFamily="34" charset="0"/>
              <a:buChar char="•"/>
            </a:pPr>
            <a:endParaRPr lang="en-US" sz="1000"/>
          </a:p>
        </p:txBody>
      </p:sp>
    </p:spTree>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LW_V2" id="{E5110F26-8197-DB45-AF5B-7431BEF0563B}" vid="{8AAB886A-F653-1948-BBB7-F7B1A419C2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Props1.xml><?xml version="1.0" encoding="utf-8"?>
<ds:datastoreItem xmlns:ds="http://schemas.openxmlformats.org/officeDocument/2006/customXml" ds:itemID="{99E4EAC9-33DC-4CF0-BA31-C98F61CE4785}">
  <ds:schemaRefs>
    <ds:schemaRef ds:uri="http://schemas.microsoft.com/sharepoint/v3/contenttype/forms"/>
  </ds:schemaRefs>
</ds:datastoreItem>
</file>

<file path=customXml/itemProps2.xml><?xml version="1.0" encoding="utf-8"?>
<ds:datastoreItem xmlns:ds="http://schemas.openxmlformats.org/officeDocument/2006/customXml" ds:itemID="{A3D5DB56-3A71-4638-9571-EE877FD66E96}">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002A8ED-1331-4C1D-8649-743D7BE164DD}">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6</TotalTime>
  <Words>2865</Words>
  <Application>Microsoft Macintosh PowerPoint</Application>
  <PresentationFormat>Widescreen</PresentationFormat>
  <Paragraphs>578</Paragraphs>
  <Slides>65</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65</vt:i4>
      </vt:variant>
    </vt:vector>
  </HeadingPairs>
  <TitlesOfParts>
    <vt:vector size="77" baseType="lpstr">
      <vt:lpstr>Arial</vt:lpstr>
      <vt:lpstr>Avenir Next</vt:lpstr>
      <vt:lpstr>Biome Light</vt:lpstr>
      <vt:lpstr>Calibri</vt:lpstr>
      <vt:lpstr>Calibri Light</vt:lpstr>
      <vt:lpstr>Century Gothic</vt:lpstr>
      <vt:lpstr>Neue Haas Grotesk Text Pro</vt:lpstr>
      <vt:lpstr>Segoe UI</vt:lpstr>
      <vt:lpstr>Times New Roman</vt:lpstr>
      <vt:lpstr>Trebuchet MS</vt:lpstr>
      <vt:lpstr>Wingdings</vt:lpstr>
      <vt:lpstr>Office Theme</vt:lpstr>
      <vt:lpstr>Simply online</vt:lpstr>
      <vt:lpstr>agenda</vt:lpstr>
      <vt:lpstr>Team Members</vt:lpstr>
      <vt:lpstr>Team Working Agreement</vt:lpstr>
      <vt:lpstr>PowerPoint Presentation</vt:lpstr>
      <vt:lpstr>Improvement from the Professor’s feedback</vt:lpstr>
      <vt:lpstr>Persona</vt:lpstr>
      <vt:lpstr>Persona</vt:lpstr>
      <vt:lpstr>Persona</vt:lpstr>
      <vt:lpstr>MINIMAL VIABLE PRODUCT</vt:lpstr>
      <vt:lpstr>PowerPoint Presentation</vt:lpstr>
      <vt:lpstr>PowerPoint Presentation</vt:lpstr>
      <vt:lpstr>PowerPoint Presentation</vt:lpstr>
      <vt:lpstr>Technologies</vt:lpstr>
      <vt:lpstr>Sequence Diagram</vt:lpstr>
      <vt:lpstr>Sequence Diagram</vt:lpstr>
      <vt:lpstr>ER Diagram</vt:lpstr>
      <vt:lpstr>PowerPoint Presentation</vt:lpstr>
      <vt:lpstr>PowerPoint Presentation</vt:lpstr>
      <vt:lpstr>PowerPoint Presentation</vt:lpstr>
      <vt:lpstr>Minimal Viable Product (MVP)</vt:lpstr>
      <vt:lpstr>Minimal Viable Product (MVP)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API for login and signup</vt:lpstr>
      <vt:lpstr>getService Api’s</vt:lpstr>
      <vt:lpstr>Api’s</vt:lpstr>
      <vt:lpstr>Api’s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Fabrikam Technology Inc.</dc:title>
  <dc:creator>AmarendraReddy Namburi</dc:creator>
  <cp:lastModifiedBy>Cholker, Ajay Kumar</cp:lastModifiedBy>
  <cp:revision>3</cp:revision>
  <dcterms:created xsi:type="dcterms:W3CDTF">2023-12-14T13:05:26Z</dcterms:created>
  <dcterms:modified xsi:type="dcterms:W3CDTF">2023-12-14T19:44:43Z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